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8" r:id="rId11"/>
    <p:sldId id="286" r:id="rId12"/>
    <p:sldId id="291" r:id="rId13"/>
    <p:sldId id="287" r:id="rId14"/>
    <p:sldId id="292" r:id="rId15"/>
    <p:sldId id="293" r:id="rId16"/>
    <p:sldId id="294" r:id="rId17"/>
    <p:sldId id="290" r:id="rId18"/>
    <p:sldId id="289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0000" autoAdjust="0"/>
  </p:normalViewPr>
  <p:slideViewPr>
    <p:cSldViewPr>
      <p:cViewPr varScale="1">
        <p:scale>
          <a:sx n="66" d="100"/>
          <a:sy n="66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56D3B-D74A-4B42-B40F-624B67DF5F55}" type="doc">
      <dgm:prSet loTypeId="urn:microsoft.com/office/officeart/2005/8/layout/hierarchy1" loCatId="hierarchy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600A31B3-E34D-4A26-8A4C-D939AE7E93A5}">
      <dgm:prSet phldrT="[Metin]"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Müdür</a:t>
          </a:r>
        </a:p>
      </dgm:t>
    </dgm:pt>
    <dgm:pt modelId="{2C8A6113-7C1E-475D-9AC5-DC8A0FA50DC0}" type="parTrans" cxnId="{6C9A17FF-7E3B-4696-8DDC-E0FD027BCC4A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8ACBC876-CCDF-484B-9F35-C90E7C2E6DDA}" type="sibTrans" cxnId="{6C9A17FF-7E3B-4696-8DDC-E0FD027BCC4A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7FE8DDDE-BB4D-4E29-AAF0-A4FE4839BB58}">
      <dgm:prSet phldrT="[Metin]"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Müdür Yardımcısı</a:t>
          </a:r>
        </a:p>
      </dgm:t>
    </dgm:pt>
    <dgm:pt modelId="{77FD64BF-0A1A-4180-973B-654BAA61D756}" type="parTrans" cxnId="{6B7C8F47-4E75-4B04-B623-7CD0D62FEBA6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47B91779-F105-4DBF-8695-3BA0F5AFF38D}" type="sibTrans" cxnId="{6B7C8F47-4E75-4B04-B623-7CD0D62FEBA6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57B155E7-FE08-4845-8EC8-BAE48E4A5105}">
      <dgm:prSet phldrT="[Metin]"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Akademik Birimler</a:t>
          </a:r>
        </a:p>
      </dgm:t>
    </dgm:pt>
    <dgm:pt modelId="{4D502877-2F5B-47E9-ADC8-AC5A65E17EB4}" type="parTrans" cxnId="{DD6E79D9-B9E4-495A-8772-7F88D5D0B12E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5E1AD047-9097-48E5-A4A5-135A2FC3510F}" type="sibTrans" cxnId="{DD6E79D9-B9E4-495A-8772-7F88D5D0B12E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3337084E-AEC8-467C-A415-3AE4D4208DFD}">
      <dgm:prSet phldrT="[Metin]"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İdari Birimler</a:t>
          </a:r>
        </a:p>
      </dgm:t>
    </dgm:pt>
    <dgm:pt modelId="{C9B5D9C2-97DF-40A4-AA6B-0CBC466D9453}" type="parTrans" cxnId="{E7F778F7-7AF8-4D73-B881-CB39568712F4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7DD36EB1-BF97-4DBC-8251-7B8B4D044753}" type="sibTrans" cxnId="{E7F778F7-7AF8-4D73-B881-CB39568712F4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39FEF9CA-968C-4C05-9E86-F53B057053B2}">
      <dgm:prSet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Öğrenci İşleri</a:t>
          </a:r>
        </a:p>
      </dgm:t>
    </dgm:pt>
    <dgm:pt modelId="{75E88124-2564-4836-907F-6D937C140436}" type="parTrans" cxnId="{F76FF9E3-F7FC-4262-B53E-5955D9AA67BA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5000948C-4596-4D44-B185-06394095D5E7}" type="sibTrans" cxnId="{F76FF9E3-F7FC-4262-B53E-5955D9AA67BA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6511EFEF-D5DB-4966-93D4-353091EDD783}">
      <dgm:prSet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Mütercim-Tercüman  B. (İngilizce)</a:t>
          </a:r>
        </a:p>
      </dgm:t>
    </dgm:pt>
    <dgm:pt modelId="{403A3402-C27F-4157-B902-30A514820B2E}" type="parTrans" cxnId="{491649B1-9FB1-40D8-8FE9-0EBDCE1C023E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1CF1FA05-5695-42F6-8D35-C9B6212DB248}" type="sibTrans" cxnId="{491649B1-9FB1-40D8-8FE9-0EBDCE1C023E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1A9FEE54-DCA1-421F-B6F3-AFA02F8FE6AB}">
      <dgm:prSet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Mütercim-Tercüman B. (Arapça)</a:t>
          </a:r>
        </a:p>
      </dgm:t>
    </dgm:pt>
    <dgm:pt modelId="{10515C41-4258-4963-AD88-73C11B9B2C2F}" type="parTrans" cxnId="{F3B0BEBD-62AC-4662-A573-70D7DB191E0C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9AB0DA21-F039-411A-8F1C-E330AE72FF6A}" type="sibTrans" cxnId="{F3B0BEBD-62AC-4662-A573-70D7DB191E0C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54344748-DC7B-4D66-BB0B-42DAA5050039}">
      <dgm:prSet/>
      <dgm:spPr/>
      <dgm:t>
        <a:bodyPr/>
        <a:lstStyle/>
        <a:p>
          <a:pPr algn="ctr"/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Yabancı Diller Bölüm Başkanlığı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B75C90-DDCB-43E4-8D19-7EFFE3326329}" type="parTrans" cxnId="{CE0898B2-1BE8-4CE3-B014-BD741B1DB22D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CD561CE6-413B-4024-921A-640F1773B70B}" type="sibTrans" cxnId="{CE0898B2-1BE8-4CE3-B014-BD741B1DB22D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EEBC5135-3221-4DFF-A16A-42E168E33992}">
      <dgm:prSet/>
      <dgm:spPr/>
      <dgm:t>
        <a:bodyPr/>
        <a:lstStyle/>
        <a:p>
          <a:pPr algn="ctr"/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Kurslar Birimi</a:t>
          </a:r>
        </a:p>
      </dgm:t>
    </dgm:pt>
    <dgm:pt modelId="{DE5D0C0D-A89E-4978-B2C8-EEFD67F839B4}" type="parTrans" cxnId="{1C39C4FD-1129-4854-96A0-F8836093BDF7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48EAA553-6B12-4712-AC59-053C2528F60E}" type="sibTrans" cxnId="{1C39C4FD-1129-4854-96A0-F8836093BDF7}">
      <dgm:prSet/>
      <dgm:spPr/>
      <dgm:t>
        <a:bodyPr/>
        <a:lstStyle/>
        <a:p>
          <a:pPr algn="ctr"/>
          <a:endParaRPr lang="tr-TR" b="0">
            <a:latin typeface="Times New Roman" pitchFamily="18" charset="0"/>
            <a:cs typeface="Times New Roman" pitchFamily="18" charset="0"/>
          </a:endParaRPr>
        </a:p>
      </dgm:t>
    </dgm:pt>
    <dgm:pt modelId="{209D59B1-186D-4F2C-8E38-5FE91EAC7C7A}" type="pres">
      <dgm:prSet presAssocID="{26856D3B-D74A-4B42-B40F-624B67DF5F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7716499-AB86-4632-AE1B-E53E4DB7E24E}" type="pres">
      <dgm:prSet presAssocID="{600A31B3-E34D-4A26-8A4C-D939AE7E93A5}" presName="hierRoot1" presStyleCnt="0"/>
      <dgm:spPr/>
      <dgm:t>
        <a:bodyPr/>
        <a:lstStyle/>
        <a:p>
          <a:endParaRPr lang="tr-TR"/>
        </a:p>
      </dgm:t>
    </dgm:pt>
    <dgm:pt modelId="{FE576956-58A5-4B14-8DCA-B3BE0E161888}" type="pres">
      <dgm:prSet presAssocID="{600A31B3-E34D-4A26-8A4C-D939AE7E93A5}" presName="composite" presStyleCnt="0"/>
      <dgm:spPr/>
      <dgm:t>
        <a:bodyPr/>
        <a:lstStyle/>
        <a:p>
          <a:endParaRPr lang="tr-TR"/>
        </a:p>
      </dgm:t>
    </dgm:pt>
    <dgm:pt modelId="{E662D467-B294-4DE7-BA5D-EEA6EB0AEE3A}" type="pres">
      <dgm:prSet presAssocID="{600A31B3-E34D-4A26-8A4C-D939AE7E93A5}" presName="background" presStyleLbl="node0" presStyleIdx="0" presStyleCnt="1"/>
      <dgm:spPr/>
      <dgm:t>
        <a:bodyPr/>
        <a:lstStyle/>
        <a:p>
          <a:endParaRPr lang="tr-TR"/>
        </a:p>
      </dgm:t>
    </dgm:pt>
    <dgm:pt modelId="{698CAA16-889E-4625-8104-0C798EB0F392}" type="pres">
      <dgm:prSet presAssocID="{600A31B3-E34D-4A26-8A4C-D939AE7E93A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E542C1-30BA-4DFD-A4EE-93764E913703}" type="pres">
      <dgm:prSet presAssocID="{600A31B3-E34D-4A26-8A4C-D939AE7E93A5}" presName="hierChild2" presStyleCnt="0"/>
      <dgm:spPr/>
      <dgm:t>
        <a:bodyPr/>
        <a:lstStyle/>
        <a:p>
          <a:endParaRPr lang="tr-TR"/>
        </a:p>
      </dgm:t>
    </dgm:pt>
    <dgm:pt modelId="{6B089F89-625D-4C8B-981D-61272AD1B5A1}" type="pres">
      <dgm:prSet presAssocID="{77FD64BF-0A1A-4180-973B-654BAA61D756}" presName="Name10" presStyleLbl="parChTrans1D2" presStyleIdx="0" presStyleCnt="1"/>
      <dgm:spPr/>
      <dgm:t>
        <a:bodyPr/>
        <a:lstStyle/>
        <a:p>
          <a:endParaRPr lang="tr-TR"/>
        </a:p>
      </dgm:t>
    </dgm:pt>
    <dgm:pt modelId="{448431BF-E407-4F80-8DD2-97892C9192CE}" type="pres">
      <dgm:prSet presAssocID="{7FE8DDDE-BB4D-4E29-AAF0-A4FE4839BB58}" presName="hierRoot2" presStyleCnt="0"/>
      <dgm:spPr/>
      <dgm:t>
        <a:bodyPr/>
        <a:lstStyle/>
        <a:p>
          <a:endParaRPr lang="tr-TR"/>
        </a:p>
      </dgm:t>
    </dgm:pt>
    <dgm:pt modelId="{AA4C3CC1-F132-4E27-B718-021F719ADCFF}" type="pres">
      <dgm:prSet presAssocID="{7FE8DDDE-BB4D-4E29-AAF0-A4FE4839BB58}" presName="composite2" presStyleCnt="0"/>
      <dgm:spPr/>
      <dgm:t>
        <a:bodyPr/>
        <a:lstStyle/>
        <a:p>
          <a:endParaRPr lang="tr-TR"/>
        </a:p>
      </dgm:t>
    </dgm:pt>
    <dgm:pt modelId="{8D59412A-31C3-4335-858B-B1F375D48E25}" type="pres">
      <dgm:prSet presAssocID="{7FE8DDDE-BB4D-4E29-AAF0-A4FE4839BB58}" presName="background2" presStyleLbl="node2" presStyleIdx="0" presStyleCnt="1"/>
      <dgm:spPr/>
      <dgm:t>
        <a:bodyPr/>
        <a:lstStyle/>
        <a:p>
          <a:endParaRPr lang="tr-TR"/>
        </a:p>
      </dgm:t>
    </dgm:pt>
    <dgm:pt modelId="{C48428E8-8CB0-4A36-98C1-F8C4C50D2CB1}" type="pres">
      <dgm:prSet presAssocID="{7FE8DDDE-BB4D-4E29-AAF0-A4FE4839BB58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EBC2822-85ED-4483-890C-A00FC57201E0}" type="pres">
      <dgm:prSet presAssocID="{7FE8DDDE-BB4D-4E29-AAF0-A4FE4839BB58}" presName="hierChild3" presStyleCnt="0"/>
      <dgm:spPr/>
      <dgm:t>
        <a:bodyPr/>
        <a:lstStyle/>
        <a:p>
          <a:endParaRPr lang="tr-TR"/>
        </a:p>
      </dgm:t>
    </dgm:pt>
    <dgm:pt modelId="{ACAB8851-2D84-42D5-8450-C3A0CA52C8B7}" type="pres">
      <dgm:prSet presAssocID="{4D502877-2F5B-47E9-ADC8-AC5A65E17EB4}" presName="Name17" presStyleLbl="parChTrans1D3" presStyleIdx="0" presStyleCnt="2"/>
      <dgm:spPr/>
      <dgm:t>
        <a:bodyPr/>
        <a:lstStyle/>
        <a:p>
          <a:endParaRPr lang="tr-TR"/>
        </a:p>
      </dgm:t>
    </dgm:pt>
    <dgm:pt modelId="{7D6FB8E4-40BF-435F-B75D-269EFEC4CA69}" type="pres">
      <dgm:prSet presAssocID="{57B155E7-FE08-4845-8EC8-BAE48E4A5105}" presName="hierRoot3" presStyleCnt="0"/>
      <dgm:spPr/>
      <dgm:t>
        <a:bodyPr/>
        <a:lstStyle/>
        <a:p>
          <a:endParaRPr lang="tr-TR"/>
        </a:p>
      </dgm:t>
    </dgm:pt>
    <dgm:pt modelId="{D2C73A79-C5BF-441F-84F8-67CDF03DDC19}" type="pres">
      <dgm:prSet presAssocID="{57B155E7-FE08-4845-8EC8-BAE48E4A5105}" presName="composite3" presStyleCnt="0"/>
      <dgm:spPr/>
      <dgm:t>
        <a:bodyPr/>
        <a:lstStyle/>
        <a:p>
          <a:endParaRPr lang="tr-TR"/>
        </a:p>
      </dgm:t>
    </dgm:pt>
    <dgm:pt modelId="{80FE1094-7AD3-4568-A767-C5B7635E7F1C}" type="pres">
      <dgm:prSet presAssocID="{57B155E7-FE08-4845-8EC8-BAE48E4A5105}" presName="background3" presStyleLbl="node3" presStyleIdx="0" presStyleCnt="2"/>
      <dgm:spPr/>
      <dgm:t>
        <a:bodyPr/>
        <a:lstStyle/>
        <a:p>
          <a:endParaRPr lang="tr-TR"/>
        </a:p>
      </dgm:t>
    </dgm:pt>
    <dgm:pt modelId="{F8C68DDF-A8AB-4EEF-9FC5-D74EF5A07E53}" type="pres">
      <dgm:prSet presAssocID="{57B155E7-FE08-4845-8EC8-BAE48E4A510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C95AE3-6FE2-4CDC-B3B1-DE76AA80547B}" type="pres">
      <dgm:prSet presAssocID="{57B155E7-FE08-4845-8EC8-BAE48E4A5105}" presName="hierChild4" presStyleCnt="0"/>
      <dgm:spPr/>
      <dgm:t>
        <a:bodyPr/>
        <a:lstStyle/>
        <a:p>
          <a:endParaRPr lang="tr-TR"/>
        </a:p>
      </dgm:t>
    </dgm:pt>
    <dgm:pt modelId="{72BD4BEC-D401-478C-B4CA-218846A96692}" type="pres">
      <dgm:prSet presAssocID="{DE5D0C0D-A89E-4978-B2C8-EEFD67F839B4}" presName="Name23" presStyleLbl="parChTrans1D4" presStyleIdx="0" presStyleCnt="5"/>
      <dgm:spPr/>
      <dgm:t>
        <a:bodyPr/>
        <a:lstStyle/>
        <a:p>
          <a:endParaRPr lang="tr-TR"/>
        </a:p>
      </dgm:t>
    </dgm:pt>
    <dgm:pt modelId="{93DAC505-94E7-43C6-8FDD-7BD3AD3F4B5D}" type="pres">
      <dgm:prSet presAssocID="{EEBC5135-3221-4DFF-A16A-42E168E33992}" presName="hierRoot4" presStyleCnt="0"/>
      <dgm:spPr/>
      <dgm:t>
        <a:bodyPr/>
        <a:lstStyle/>
        <a:p>
          <a:endParaRPr lang="tr-TR"/>
        </a:p>
      </dgm:t>
    </dgm:pt>
    <dgm:pt modelId="{E06A0B6B-E104-416D-98BE-1C4878B6B377}" type="pres">
      <dgm:prSet presAssocID="{EEBC5135-3221-4DFF-A16A-42E168E33992}" presName="composite4" presStyleCnt="0"/>
      <dgm:spPr/>
      <dgm:t>
        <a:bodyPr/>
        <a:lstStyle/>
        <a:p>
          <a:endParaRPr lang="tr-TR"/>
        </a:p>
      </dgm:t>
    </dgm:pt>
    <dgm:pt modelId="{4EF0C4E8-F8F6-4BBA-8A6A-4C7199A56A30}" type="pres">
      <dgm:prSet presAssocID="{EEBC5135-3221-4DFF-A16A-42E168E33992}" presName="background4" presStyleLbl="node4" presStyleIdx="0" presStyleCnt="5"/>
      <dgm:spPr/>
      <dgm:t>
        <a:bodyPr/>
        <a:lstStyle/>
        <a:p>
          <a:endParaRPr lang="tr-TR"/>
        </a:p>
      </dgm:t>
    </dgm:pt>
    <dgm:pt modelId="{155A68ED-4EB3-4EC2-9388-0A379C94136D}" type="pres">
      <dgm:prSet presAssocID="{EEBC5135-3221-4DFF-A16A-42E168E33992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BF4BCB-D6D5-492C-B962-4FBABE78C373}" type="pres">
      <dgm:prSet presAssocID="{EEBC5135-3221-4DFF-A16A-42E168E33992}" presName="hierChild5" presStyleCnt="0"/>
      <dgm:spPr/>
      <dgm:t>
        <a:bodyPr/>
        <a:lstStyle/>
        <a:p>
          <a:endParaRPr lang="tr-TR"/>
        </a:p>
      </dgm:t>
    </dgm:pt>
    <dgm:pt modelId="{7C2E1AE0-0525-4BF6-BD94-75077ECC8C58}" type="pres">
      <dgm:prSet presAssocID="{89B75C90-DDCB-43E4-8D19-7EFFE3326329}" presName="Name23" presStyleLbl="parChTrans1D4" presStyleIdx="1" presStyleCnt="5"/>
      <dgm:spPr/>
      <dgm:t>
        <a:bodyPr/>
        <a:lstStyle/>
        <a:p>
          <a:endParaRPr lang="tr-TR"/>
        </a:p>
      </dgm:t>
    </dgm:pt>
    <dgm:pt modelId="{A2361F9B-8A63-47E2-A39D-1447A70F6976}" type="pres">
      <dgm:prSet presAssocID="{54344748-DC7B-4D66-BB0B-42DAA5050039}" presName="hierRoot4" presStyleCnt="0"/>
      <dgm:spPr/>
      <dgm:t>
        <a:bodyPr/>
        <a:lstStyle/>
        <a:p>
          <a:endParaRPr lang="tr-TR"/>
        </a:p>
      </dgm:t>
    </dgm:pt>
    <dgm:pt modelId="{279149B5-3A5C-422C-BE47-8E45EFCEC5AA}" type="pres">
      <dgm:prSet presAssocID="{54344748-DC7B-4D66-BB0B-42DAA5050039}" presName="composite4" presStyleCnt="0"/>
      <dgm:spPr/>
      <dgm:t>
        <a:bodyPr/>
        <a:lstStyle/>
        <a:p>
          <a:endParaRPr lang="tr-TR"/>
        </a:p>
      </dgm:t>
    </dgm:pt>
    <dgm:pt modelId="{DE5370A4-F5E9-49A2-B491-BF0D0FE73450}" type="pres">
      <dgm:prSet presAssocID="{54344748-DC7B-4D66-BB0B-42DAA5050039}" presName="background4" presStyleLbl="node4" presStyleIdx="1" presStyleCnt="5"/>
      <dgm:spPr/>
      <dgm:t>
        <a:bodyPr/>
        <a:lstStyle/>
        <a:p>
          <a:endParaRPr lang="tr-TR"/>
        </a:p>
      </dgm:t>
    </dgm:pt>
    <dgm:pt modelId="{DD42A462-189B-42B1-B59A-44C82AEDEE86}" type="pres">
      <dgm:prSet presAssocID="{54344748-DC7B-4D66-BB0B-42DAA5050039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559110-8A86-42AB-A978-06578878A86B}" type="pres">
      <dgm:prSet presAssocID="{54344748-DC7B-4D66-BB0B-42DAA5050039}" presName="hierChild5" presStyleCnt="0"/>
      <dgm:spPr/>
      <dgm:t>
        <a:bodyPr/>
        <a:lstStyle/>
        <a:p>
          <a:endParaRPr lang="tr-TR"/>
        </a:p>
      </dgm:t>
    </dgm:pt>
    <dgm:pt modelId="{990958BE-3D67-499F-868F-42FCBDC160B4}" type="pres">
      <dgm:prSet presAssocID="{10515C41-4258-4963-AD88-73C11B9B2C2F}" presName="Name23" presStyleLbl="parChTrans1D4" presStyleIdx="2" presStyleCnt="5"/>
      <dgm:spPr/>
      <dgm:t>
        <a:bodyPr/>
        <a:lstStyle/>
        <a:p>
          <a:endParaRPr lang="tr-TR"/>
        </a:p>
      </dgm:t>
    </dgm:pt>
    <dgm:pt modelId="{02BC5E00-3104-4A0F-A20D-852CF527673C}" type="pres">
      <dgm:prSet presAssocID="{1A9FEE54-DCA1-421F-B6F3-AFA02F8FE6AB}" presName="hierRoot4" presStyleCnt="0"/>
      <dgm:spPr/>
      <dgm:t>
        <a:bodyPr/>
        <a:lstStyle/>
        <a:p>
          <a:endParaRPr lang="tr-TR"/>
        </a:p>
      </dgm:t>
    </dgm:pt>
    <dgm:pt modelId="{425DD77E-C545-46D3-A0F6-EF44597A6CBC}" type="pres">
      <dgm:prSet presAssocID="{1A9FEE54-DCA1-421F-B6F3-AFA02F8FE6AB}" presName="composite4" presStyleCnt="0"/>
      <dgm:spPr/>
      <dgm:t>
        <a:bodyPr/>
        <a:lstStyle/>
        <a:p>
          <a:endParaRPr lang="tr-TR"/>
        </a:p>
      </dgm:t>
    </dgm:pt>
    <dgm:pt modelId="{409E1D3E-425D-4188-A344-B56A6E019741}" type="pres">
      <dgm:prSet presAssocID="{1A9FEE54-DCA1-421F-B6F3-AFA02F8FE6AB}" presName="background4" presStyleLbl="node4" presStyleIdx="2" presStyleCnt="5"/>
      <dgm:spPr/>
      <dgm:t>
        <a:bodyPr/>
        <a:lstStyle/>
        <a:p>
          <a:endParaRPr lang="tr-TR"/>
        </a:p>
      </dgm:t>
    </dgm:pt>
    <dgm:pt modelId="{F7ADB1D8-6278-4458-9F6E-354541DCC7F2}" type="pres">
      <dgm:prSet presAssocID="{1A9FEE54-DCA1-421F-B6F3-AFA02F8FE6AB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EF89472-20D7-4787-9650-631C8692EDA7}" type="pres">
      <dgm:prSet presAssocID="{1A9FEE54-DCA1-421F-B6F3-AFA02F8FE6AB}" presName="hierChild5" presStyleCnt="0"/>
      <dgm:spPr/>
      <dgm:t>
        <a:bodyPr/>
        <a:lstStyle/>
        <a:p>
          <a:endParaRPr lang="tr-TR"/>
        </a:p>
      </dgm:t>
    </dgm:pt>
    <dgm:pt modelId="{BFB14F39-48F1-49BF-8739-EC63C8B3D940}" type="pres">
      <dgm:prSet presAssocID="{403A3402-C27F-4157-B902-30A514820B2E}" presName="Name23" presStyleLbl="parChTrans1D4" presStyleIdx="3" presStyleCnt="5"/>
      <dgm:spPr/>
      <dgm:t>
        <a:bodyPr/>
        <a:lstStyle/>
        <a:p>
          <a:endParaRPr lang="tr-TR"/>
        </a:p>
      </dgm:t>
    </dgm:pt>
    <dgm:pt modelId="{9D75C0B0-B9D3-4477-9503-15787071ADFA}" type="pres">
      <dgm:prSet presAssocID="{6511EFEF-D5DB-4966-93D4-353091EDD783}" presName="hierRoot4" presStyleCnt="0"/>
      <dgm:spPr/>
      <dgm:t>
        <a:bodyPr/>
        <a:lstStyle/>
        <a:p>
          <a:endParaRPr lang="tr-TR"/>
        </a:p>
      </dgm:t>
    </dgm:pt>
    <dgm:pt modelId="{0BFC6B0D-C8B6-40B6-B67F-9C90AA84D502}" type="pres">
      <dgm:prSet presAssocID="{6511EFEF-D5DB-4966-93D4-353091EDD783}" presName="composite4" presStyleCnt="0"/>
      <dgm:spPr/>
      <dgm:t>
        <a:bodyPr/>
        <a:lstStyle/>
        <a:p>
          <a:endParaRPr lang="tr-TR"/>
        </a:p>
      </dgm:t>
    </dgm:pt>
    <dgm:pt modelId="{04F0FFBC-B64A-4DD7-817A-C68E52A99539}" type="pres">
      <dgm:prSet presAssocID="{6511EFEF-D5DB-4966-93D4-353091EDD783}" presName="background4" presStyleLbl="node4" presStyleIdx="3" presStyleCnt="5"/>
      <dgm:spPr/>
      <dgm:t>
        <a:bodyPr/>
        <a:lstStyle/>
        <a:p>
          <a:endParaRPr lang="tr-TR"/>
        </a:p>
      </dgm:t>
    </dgm:pt>
    <dgm:pt modelId="{570BD388-448B-4F10-99A5-757DF5022A4E}" type="pres">
      <dgm:prSet presAssocID="{6511EFEF-D5DB-4966-93D4-353091EDD783}" presName="text4" presStyleLbl="fgAcc4" presStyleIdx="3" presStyleCnt="5" custScaleX="1210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EBE07B0-5389-45CD-B32B-317E61B60DEE}" type="pres">
      <dgm:prSet presAssocID="{6511EFEF-D5DB-4966-93D4-353091EDD783}" presName="hierChild5" presStyleCnt="0"/>
      <dgm:spPr/>
      <dgm:t>
        <a:bodyPr/>
        <a:lstStyle/>
        <a:p>
          <a:endParaRPr lang="tr-TR"/>
        </a:p>
      </dgm:t>
    </dgm:pt>
    <dgm:pt modelId="{B12D0D93-3C9A-4BB2-9C62-C6CB63CC24E1}" type="pres">
      <dgm:prSet presAssocID="{C9B5D9C2-97DF-40A4-AA6B-0CBC466D9453}" presName="Name17" presStyleLbl="parChTrans1D3" presStyleIdx="1" presStyleCnt="2"/>
      <dgm:spPr/>
      <dgm:t>
        <a:bodyPr/>
        <a:lstStyle/>
        <a:p>
          <a:endParaRPr lang="tr-TR"/>
        </a:p>
      </dgm:t>
    </dgm:pt>
    <dgm:pt modelId="{E23DB6F2-32B1-4984-B1EA-E0B09411CCFF}" type="pres">
      <dgm:prSet presAssocID="{3337084E-AEC8-467C-A415-3AE4D4208DFD}" presName="hierRoot3" presStyleCnt="0"/>
      <dgm:spPr/>
      <dgm:t>
        <a:bodyPr/>
        <a:lstStyle/>
        <a:p>
          <a:endParaRPr lang="tr-TR"/>
        </a:p>
      </dgm:t>
    </dgm:pt>
    <dgm:pt modelId="{4D919729-5E05-491A-8CE7-33DAF0E4FF9B}" type="pres">
      <dgm:prSet presAssocID="{3337084E-AEC8-467C-A415-3AE4D4208DFD}" presName="composite3" presStyleCnt="0"/>
      <dgm:spPr/>
      <dgm:t>
        <a:bodyPr/>
        <a:lstStyle/>
        <a:p>
          <a:endParaRPr lang="tr-TR"/>
        </a:p>
      </dgm:t>
    </dgm:pt>
    <dgm:pt modelId="{7DF9300A-EC82-4B18-91EB-833210213102}" type="pres">
      <dgm:prSet presAssocID="{3337084E-AEC8-467C-A415-3AE4D4208DFD}" presName="background3" presStyleLbl="node3" presStyleIdx="1" presStyleCnt="2"/>
      <dgm:spPr/>
      <dgm:t>
        <a:bodyPr/>
        <a:lstStyle/>
        <a:p>
          <a:endParaRPr lang="tr-TR"/>
        </a:p>
      </dgm:t>
    </dgm:pt>
    <dgm:pt modelId="{37202D2C-37DC-46C9-8F64-188073085BF1}" type="pres">
      <dgm:prSet presAssocID="{3337084E-AEC8-467C-A415-3AE4D4208DF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C350CD-90FB-4003-A314-5E0B45FF90E5}" type="pres">
      <dgm:prSet presAssocID="{3337084E-AEC8-467C-A415-3AE4D4208DFD}" presName="hierChild4" presStyleCnt="0"/>
      <dgm:spPr/>
      <dgm:t>
        <a:bodyPr/>
        <a:lstStyle/>
        <a:p>
          <a:endParaRPr lang="tr-TR"/>
        </a:p>
      </dgm:t>
    </dgm:pt>
    <dgm:pt modelId="{4DC6B0C1-98AF-42CD-BE37-06C52BA2BC31}" type="pres">
      <dgm:prSet presAssocID="{75E88124-2564-4836-907F-6D937C140436}" presName="Name23" presStyleLbl="parChTrans1D4" presStyleIdx="4" presStyleCnt="5"/>
      <dgm:spPr/>
      <dgm:t>
        <a:bodyPr/>
        <a:lstStyle/>
        <a:p>
          <a:endParaRPr lang="tr-TR"/>
        </a:p>
      </dgm:t>
    </dgm:pt>
    <dgm:pt modelId="{5439B532-92CC-476A-88E3-0D5EA994243D}" type="pres">
      <dgm:prSet presAssocID="{39FEF9CA-968C-4C05-9E86-F53B057053B2}" presName="hierRoot4" presStyleCnt="0"/>
      <dgm:spPr/>
      <dgm:t>
        <a:bodyPr/>
        <a:lstStyle/>
        <a:p>
          <a:endParaRPr lang="tr-TR"/>
        </a:p>
      </dgm:t>
    </dgm:pt>
    <dgm:pt modelId="{2584DD7C-3436-4D96-80A4-A48942CDF05D}" type="pres">
      <dgm:prSet presAssocID="{39FEF9CA-968C-4C05-9E86-F53B057053B2}" presName="composite4" presStyleCnt="0"/>
      <dgm:spPr/>
      <dgm:t>
        <a:bodyPr/>
        <a:lstStyle/>
        <a:p>
          <a:endParaRPr lang="tr-TR"/>
        </a:p>
      </dgm:t>
    </dgm:pt>
    <dgm:pt modelId="{44B8D266-4E1B-4C86-9E15-8EC355671ECF}" type="pres">
      <dgm:prSet presAssocID="{39FEF9CA-968C-4C05-9E86-F53B057053B2}" presName="background4" presStyleLbl="node4" presStyleIdx="4" presStyleCnt="5"/>
      <dgm:spPr/>
      <dgm:t>
        <a:bodyPr/>
        <a:lstStyle/>
        <a:p>
          <a:endParaRPr lang="tr-TR"/>
        </a:p>
      </dgm:t>
    </dgm:pt>
    <dgm:pt modelId="{6EFD1643-036C-42C5-B1AE-98DF90BEC489}" type="pres">
      <dgm:prSet presAssocID="{39FEF9CA-968C-4C05-9E86-F53B057053B2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278C89-1D0D-4086-8221-2A27B08D3731}" type="pres">
      <dgm:prSet presAssocID="{39FEF9CA-968C-4C05-9E86-F53B057053B2}" presName="hierChild5" presStyleCnt="0"/>
      <dgm:spPr/>
      <dgm:t>
        <a:bodyPr/>
        <a:lstStyle/>
        <a:p>
          <a:endParaRPr lang="tr-TR"/>
        </a:p>
      </dgm:t>
    </dgm:pt>
  </dgm:ptLst>
  <dgm:cxnLst>
    <dgm:cxn modelId="{C94CB740-18FF-41E5-8386-9D89649A73B3}" type="presOf" srcId="{4D502877-2F5B-47E9-ADC8-AC5A65E17EB4}" destId="{ACAB8851-2D84-42D5-8450-C3A0CA52C8B7}" srcOrd="0" destOrd="0" presId="urn:microsoft.com/office/officeart/2005/8/layout/hierarchy1"/>
    <dgm:cxn modelId="{945C669C-D64B-41A5-9559-2F9115994F08}" type="presOf" srcId="{77FD64BF-0A1A-4180-973B-654BAA61D756}" destId="{6B089F89-625D-4C8B-981D-61272AD1B5A1}" srcOrd="0" destOrd="0" presId="urn:microsoft.com/office/officeart/2005/8/layout/hierarchy1"/>
    <dgm:cxn modelId="{61795165-64BD-4C8E-AC08-5E79E35D9D03}" type="presOf" srcId="{10515C41-4258-4963-AD88-73C11B9B2C2F}" destId="{990958BE-3D67-499F-868F-42FCBDC160B4}" srcOrd="0" destOrd="0" presId="urn:microsoft.com/office/officeart/2005/8/layout/hierarchy1"/>
    <dgm:cxn modelId="{6C9A17FF-7E3B-4696-8DDC-E0FD027BCC4A}" srcId="{26856D3B-D74A-4B42-B40F-624B67DF5F55}" destId="{600A31B3-E34D-4A26-8A4C-D939AE7E93A5}" srcOrd="0" destOrd="0" parTransId="{2C8A6113-7C1E-475D-9AC5-DC8A0FA50DC0}" sibTransId="{8ACBC876-CCDF-484B-9F35-C90E7C2E6DDA}"/>
    <dgm:cxn modelId="{DD6E79D9-B9E4-495A-8772-7F88D5D0B12E}" srcId="{7FE8DDDE-BB4D-4E29-AAF0-A4FE4839BB58}" destId="{57B155E7-FE08-4845-8EC8-BAE48E4A5105}" srcOrd="0" destOrd="0" parTransId="{4D502877-2F5B-47E9-ADC8-AC5A65E17EB4}" sibTransId="{5E1AD047-9097-48E5-A4A5-135A2FC3510F}"/>
    <dgm:cxn modelId="{8A878689-29FF-4481-AB12-ADD51032FD37}" type="presOf" srcId="{7FE8DDDE-BB4D-4E29-AAF0-A4FE4839BB58}" destId="{C48428E8-8CB0-4A36-98C1-F8C4C50D2CB1}" srcOrd="0" destOrd="0" presId="urn:microsoft.com/office/officeart/2005/8/layout/hierarchy1"/>
    <dgm:cxn modelId="{F5A6E159-F46B-42EC-9C2B-D02E1024EC97}" type="presOf" srcId="{54344748-DC7B-4D66-BB0B-42DAA5050039}" destId="{DD42A462-189B-42B1-B59A-44C82AEDEE86}" srcOrd="0" destOrd="0" presId="urn:microsoft.com/office/officeart/2005/8/layout/hierarchy1"/>
    <dgm:cxn modelId="{AE824CBD-BB37-4E2E-BD36-07503ED26D83}" type="presOf" srcId="{1A9FEE54-DCA1-421F-B6F3-AFA02F8FE6AB}" destId="{F7ADB1D8-6278-4458-9F6E-354541DCC7F2}" srcOrd="0" destOrd="0" presId="urn:microsoft.com/office/officeart/2005/8/layout/hierarchy1"/>
    <dgm:cxn modelId="{AD1D0484-E3C3-489F-BB66-4B65CB501272}" type="presOf" srcId="{57B155E7-FE08-4845-8EC8-BAE48E4A5105}" destId="{F8C68DDF-A8AB-4EEF-9FC5-D74EF5A07E53}" srcOrd="0" destOrd="0" presId="urn:microsoft.com/office/officeart/2005/8/layout/hierarchy1"/>
    <dgm:cxn modelId="{016C37CC-D475-40E7-9DB3-D1277E6D2EA9}" type="presOf" srcId="{C9B5D9C2-97DF-40A4-AA6B-0CBC466D9453}" destId="{B12D0D93-3C9A-4BB2-9C62-C6CB63CC24E1}" srcOrd="0" destOrd="0" presId="urn:microsoft.com/office/officeart/2005/8/layout/hierarchy1"/>
    <dgm:cxn modelId="{1C39C4FD-1129-4854-96A0-F8836093BDF7}" srcId="{57B155E7-FE08-4845-8EC8-BAE48E4A5105}" destId="{EEBC5135-3221-4DFF-A16A-42E168E33992}" srcOrd="0" destOrd="0" parTransId="{DE5D0C0D-A89E-4978-B2C8-EEFD67F839B4}" sibTransId="{48EAA553-6B12-4712-AC59-053C2528F60E}"/>
    <dgm:cxn modelId="{D7615004-B5F5-46E5-B303-3222231D4824}" type="presOf" srcId="{DE5D0C0D-A89E-4978-B2C8-EEFD67F839B4}" destId="{72BD4BEC-D401-478C-B4CA-218846A96692}" srcOrd="0" destOrd="0" presId="urn:microsoft.com/office/officeart/2005/8/layout/hierarchy1"/>
    <dgm:cxn modelId="{512CCDBF-CDF7-4F9E-BC54-679063AB3387}" type="presOf" srcId="{600A31B3-E34D-4A26-8A4C-D939AE7E93A5}" destId="{698CAA16-889E-4625-8104-0C798EB0F392}" srcOrd="0" destOrd="0" presId="urn:microsoft.com/office/officeart/2005/8/layout/hierarchy1"/>
    <dgm:cxn modelId="{6B7C8F47-4E75-4B04-B623-7CD0D62FEBA6}" srcId="{600A31B3-E34D-4A26-8A4C-D939AE7E93A5}" destId="{7FE8DDDE-BB4D-4E29-AAF0-A4FE4839BB58}" srcOrd="0" destOrd="0" parTransId="{77FD64BF-0A1A-4180-973B-654BAA61D756}" sibTransId="{47B91779-F105-4DBF-8695-3BA0F5AFF38D}"/>
    <dgm:cxn modelId="{86190D27-2C3F-458D-87F9-AF43F86187A9}" type="presOf" srcId="{6511EFEF-D5DB-4966-93D4-353091EDD783}" destId="{570BD388-448B-4F10-99A5-757DF5022A4E}" srcOrd="0" destOrd="0" presId="urn:microsoft.com/office/officeart/2005/8/layout/hierarchy1"/>
    <dgm:cxn modelId="{491649B1-9FB1-40D8-8FE9-0EBDCE1C023E}" srcId="{57B155E7-FE08-4845-8EC8-BAE48E4A5105}" destId="{6511EFEF-D5DB-4966-93D4-353091EDD783}" srcOrd="3" destOrd="0" parTransId="{403A3402-C27F-4157-B902-30A514820B2E}" sibTransId="{1CF1FA05-5695-42F6-8D35-C9B6212DB248}"/>
    <dgm:cxn modelId="{A0229357-694F-44D8-BBFB-8C3EE28572CB}" type="presOf" srcId="{39FEF9CA-968C-4C05-9E86-F53B057053B2}" destId="{6EFD1643-036C-42C5-B1AE-98DF90BEC489}" srcOrd="0" destOrd="0" presId="urn:microsoft.com/office/officeart/2005/8/layout/hierarchy1"/>
    <dgm:cxn modelId="{5719CF08-8232-4F8A-8C1C-55A1ECC2B02C}" type="presOf" srcId="{26856D3B-D74A-4B42-B40F-624B67DF5F55}" destId="{209D59B1-186D-4F2C-8E38-5FE91EAC7C7A}" srcOrd="0" destOrd="0" presId="urn:microsoft.com/office/officeart/2005/8/layout/hierarchy1"/>
    <dgm:cxn modelId="{BD6A4417-3EBD-4B1F-9A4E-8B027A3B3243}" type="presOf" srcId="{89B75C90-DDCB-43E4-8D19-7EFFE3326329}" destId="{7C2E1AE0-0525-4BF6-BD94-75077ECC8C58}" srcOrd="0" destOrd="0" presId="urn:microsoft.com/office/officeart/2005/8/layout/hierarchy1"/>
    <dgm:cxn modelId="{F3B0BEBD-62AC-4662-A573-70D7DB191E0C}" srcId="{57B155E7-FE08-4845-8EC8-BAE48E4A5105}" destId="{1A9FEE54-DCA1-421F-B6F3-AFA02F8FE6AB}" srcOrd="2" destOrd="0" parTransId="{10515C41-4258-4963-AD88-73C11B9B2C2F}" sibTransId="{9AB0DA21-F039-411A-8F1C-E330AE72FF6A}"/>
    <dgm:cxn modelId="{18CB6B0C-6365-4BDF-B9D3-76CA8577CE21}" type="presOf" srcId="{3337084E-AEC8-467C-A415-3AE4D4208DFD}" destId="{37202D2C-37DC-46C9-8F64-188073085BF1}" srcOrd="0" destOrd="0" presId="urn:microsoft.com/office/officeart/2005/8/layout/hierarchy1"/>
    <dgm:cxn modelId="{F76FF9E3-F7FC-4262-B53E-5955D9AA67BA}" srcId="{3337084E-AEC8-467C-A415-3AE4D4208DFD}" destId="{39FEF9CA-968C-4C05-9E86-F53B057053B2}" srcOrd="0" destOrd="0" parTransId="{75E88124-2564-4836-907F-6D937C140436}" sibTransId="{5000948C-4596-4D44-B185-06394095D5E7}"/>
    <dgm:cxn modelId="{CE0898B2-1BE8-4CE3-B014-BD741B1DB22D}" srcId="{57B155E7-FE08-4845-8EC8-BAE48E4A5105}" destId="{54344748-DC7B-4D66-BB0B-42DAA5050039}" srcOrd="1" destOrd="0" parTransId="{89B75C90-DDCB-43E4-8D19-7EFFE3326329}" sibTransId="{CD561CE6-413B-4024-921A-640F1773B70B}"/>
    <dgm:cxn modelId="{29D70FEE-3D43-43B0-943B-A98D4BF6CB99}" type="presOf" srcId="{EEBC5135-3221-4DFF-A16A-42E168E33992}" destId="{155A68ED-4EB3-4EC2-9388-0A379C94136D}" srcOrd="0" destOrd="0" presId="urn:microsoft.com/office/officeart/2005/8/layout/hierarchy1"/>
    <dgm:cxn modelId="{8AC05FEA-5DF5-4FAD-A052-9ED6B0BEDDA0}" type="presOf" srcId="{75E88124-2564-4836-907F-6D937C140436}" destId="{4DC6B0C1-98AF-42CD-BE37-06C52BA2BC31}" srcOrd="0" destOrd="0" presId="urn:microsoft.com/office/officeart/2005/8/layout/hierarchy1"/>
    <dgm:cxn modelId="{D5E87DF7-0B62-4E02-A488-DDDA777EDC79}" type="presOf" srcId="{403A3402-C27F-4157-B902-30A514820B2E}" destId="{BFB14F39-48F1-49BF-8739-EC63C8B3D940}" srcOrd="0" destOrd="0" presId="urn:microsoft.com/office/officeart/2005/8/layout/hierarchy1"/>
    <dgm:cxn modelId="{E7F778F7-7AF8-4D73-B881-CB39568712F4}" srcId="{7FE8DDDE-BB4D-4E29-AAF0-A4FE4839BB58}" destId="{3337084E-AEC8-467C-A415-3AE4D4208DFD}" srcOrd="1" destOrd="0" parTransId="{C9B5D9C2-97DF-40A4-AA6B-0CBC466D9453}" sibTransId="{7DD36EB1-BF97-4DBC-8251-7B8B4D044753}"/>
    <dgm:cxn modelId="{C3B259AD-F490-4DA9-9E1D-28409CD06FAC}" type="presParOf" srcId="{209D59B1-186D-4F2C-8E38-5FE91EAC7C7A}" destId="{77716499-AB86-4632-AE1B-E53E4DB7E24E}" srcOrd="0" destOrd="0" presId="urn:microsoft.com/office/officeart/2005/8/layout/hierarchy1"/>
    <dgm:cxn modelId="{A9455E79-6EBA-428F-8692-0E4B4465DF5F}" type="presParOf" srcId="{77716499-AB86-4632-AE1B-E53E4DB7E24E}" destId="{FE576956-58A5-4B14-8DCA-B3BE0E161888}" srcOrd="0" destOrd="0" presId="urn:microsoft.com/office/officeart/2005/8/layout/hierarchy1"/>
    <dgm:cxn modelId="{0C1EEB6D-C35A-48A9-A7F8-05BA53CFAAC2}" type="presParOf" srcId="{FE576956-58A5-4B14-8DCA-B3BE0E161888}" destId="{E662D467-B294-4DE7-BA5D-EEA6EB0AEE3A}" srcOrd="0" destOrd="0" presId="urn:microsoft.com/office/officeart/2005/8/layout/hierarchy1"/>
    <dgm:cxn modelId="{27DFAFF0-A1A6-4D0D-AF95-1B6D490C824F}" type="presParOf" srcId="{FE576956-58A5-4B14-8DCA-B3BE0E161888}" destId="{698CAA16-889E-4625-8104-0C798EB0F392}" srcOrd="1" destOrd="0" presId="urn:microsoft.com/office/officeart/2005/8/layout/hierarchy1"/>
    <dgm:cxn modelId="{1ABCB621-85B7-4E56-92AD-866D66D12023}" type="presParOf" srcId="{77716499-AB86-4632-AE1B-E53E4DB7E24E}" destId="{68E542C1-30BA-4DFD-A4EE-93764E913703}" srcOrd="1" destOrd="0" presId="urn:microsoft.com/office/officeart/2005/8/layout/hierarchy1"/>
    <dgm:cxn modelId="{B738654D-8667-4073-8CE1-10A8FFA9261B}" type="presParOf" srcId="{68E542C1-30BA-4DFD-A4EE-93764E913703}" destId="{6B089F89-625D-4C8B-981D-61272AD1B5A1}" srcOrd="0" destOrd="0" presId="urn:microsoft.com/office/officeart/2005/8/layout/hierarchy1"/>
    <dgm:cxn modelId="{F6E7C191-4D55-4DED-86A3-8650FE30A911}" type="presParOf" srcId="{68E542C1-30BA-4DFD-A4EE-93764E913703}" destId="{448431BF-E407-4F80-8DD2-97892C9192CE}" srcOrd="1" destOrd="0" presId="urn:microsoft.com/office/officeart/2005/8/layout/hierarchy1"/>
    <dgm:cxn modelId="{600CF87A-E585-4EB4-B1ED-DCC30BEC3A4D}" type="presParOf" srcId="{448431BF-E407-4F80-8DD2-97892C9192CE}" destId="{AA4C3CC1-F132-4E27-B718-021F719ADCFF}" srcOrd="0" destOrd="0" presId="urn:microsoft.com/office/officeart/2005/8/layout/hierarchy1"/>
    <dgm:cxn modelId="{F12C01DE-40D2-4311-90C7-39AF7F1CA2D6}" type="presParOf" srcId="{AA4C3CC1-F132-4E27-B718-021F719ADCFF}" destId="{8D59412A-31C3-4335-858B-B1F375D48E25}" srcOrd="0" destOrd="0" presId="urn:microsoft.com/office/officeart/2005/8/layout/hierarchy1"/>
    <dgm:cxn modelId="{1C30BE47-0E9D-445D-8D30-9C8365D65882}" type="presParOf" srcId="{AA4C3CC1-F132-4E27-B718-021F719ADCFF}" destId="{C48428E8-8CB0-4A36-98C1-F8C4C50D2CB1}" srcOrd="1" destOrd="0" presId="urn:microsoft.com/office/officeart/2005/8/layout/hierarchy1"/>
    <dgm:cxn modelId="{E8DA35DF-CA1C-4DC7-8C5B-1C9CA69DBB79}" type="presParOf" srcId="{448431BF-E407-4F80-8DD2-97892C9192CE}" destId="{8EBC2822-85ED-4483-890C-A00FC57201E0}" srcOrd="1" destOrd="0" presId="urn:microsoft.com/office/officeart/2005/8/layout/hierarchy1"/>
    <dgm:cxn modelId="{5F343C2B-51D8-4221-AE0C-71F1FDF14DA8}" type="presParOf" srcId="{8EBC2822-85ED-4483-890C-A00FC57201E0}" destId="{ACAB8851-2D84-42D5-8450-C3A0CA52C8B7}" srcOrd="0" destOrd="0" presId="urn:microsoft.com/office/officeart/2005/8/layout/hierarchy1"/>
    <dgm:cxn modelId="{631DBC8A-48D4-4AE8-95D8-9787067AED68}" type="presParOf" srcId="{8EBC2822-85ED-4483-890C-A00FC57201E0}" destId="{7D6FB8E4-40BF-435F-B75D-269EFEC4CA69}" srcOrd="1" destOrd="0" presId="urn:microsoft.com/office/officeart/2005/8/layout/hierarchy1"/>
    <dgm:cxn modelId="{1879357F-A447-4576-9FB5-5CCBA55A07C9}" type="presParOf" srcId="{7D6FB8E4-40BF-435F-B75D-269EFEC4CA69}" destId="{D2C73A79-C5BF-441F-84F8-67CDF03DDC19}" srcOrd="0" destOrd="0" presId="urn:microsoft.com/office/officeart/2005/8/layout/hierarchy1"/>
    <dgm:cxn modelId="{0EEEB379-665A-43A8-8625-26E0797FD1B5}" type="presParOf" srcId="{D2C73A79-C5BF-441F-84F8-67CDF03DDC19}" destId="{80FE1094-7AD3-4568-A767-C5B7635E7F1C}" srcOrd="0" destOrd="0" presId="urn:microsoft.com/office/officeart/2005/8/layout/hierarchy1"/>
    <dgm:cxn modelId="{FEB6CBE3-3174-48C1-94B3-A3CBC9155730}" type="presParOf" srcId="{D2C73A79-C5BF-441F-84F8-67CDF03DDC19}" destId="{F8C68DDF-A8AB-4EEF-9FC5-D74EF5A07E53}" srcOrd="1" destOrd="0" presId="urn:microsoft.com/office/officeart/2005/8/layout/hierarchy1"/>
    <dgm:cxn modelId="{90157C4E-5ADF-4343-AEE3-2496358E490A}" type="presParOf" srcId="{7D6FB8E4-40BF-435F-B75D-269EFEC4CA69}" destId="{8BC95AE3-6FE2-4CDC-B3B1-DE76AA80547B}" srcOrd="1" destOrd="0" presId="urn:microsoft.com/office/officeart/2005/8/layout/hierarchy1"/>
    <dgm:cxn modelId="{FA67CB7E-6ECC-4244-A538-0476ED2F0214}" type="presParOf" srcId="{8BC95AE3-6FE2-4CDC-B3B1-DE76AA80547B}" destId="{72BD4BEC-D401-478C-B4CA-218846A96692}" srcOrd="0" destOrd="0" presId="urn:microsoft.com/office/officeart/2005/8/layout/hierarchy1"/>
    <dgm:cxn modelId="{902637B8-8A02-4E2D-96D1-F5DECB3A5D38}" type="presParOf" srcId="{8BC95AE3-6FE2-4CDC-B3B1-DE76AA80547B}" destId="{93DAC505-94E7-43C6-8FDD-7BD3AD3F4B5D}" srcOrd="1" destOrd="0" presId="urn:microsoft.com/office/officeart/2005/8/layout/hierarchy1"/>
    <dgm:cxn modelId="{5292F413-1AF6-4D86-BEB0-7A41594D0769}" type="presParOf" srcId="{93DAC505-94E7-43C6-8FDD-7BD3AD3F4B5D}" destId="{E06A0B6B-E104-416D-98BE-1C4878B6B377}" srcOrd="0" destOrd="0" presId="urn:microsoft.com/office/officeart/2005/8/layout/hierarchy1"/>
    <dgm:cxn modelId="{9F171B8B-25D9-42CA-B471-4E32A6FB2CE5}" type="presParOf" srcId="{E06A0B6B-E104-416D-98BE-1C4878B6B377}" destId="{4EF0C4E8-F8F6-4BBA-8A6A-4C7199A56A30}" srcOrd="0" destOrd="0" presId="urn:microsoft.com/office/officeart/2005/8/layout/hierarchy1"/>
    <dgm:cxn modelId="{8CAAE5FB-3555-4906-9F47-B92642D0503B}" type="presParOf" srcId="{E06A0B6B-E104-416D-98BE-1C4878B6B377}" destId="{155A68ED-4EB3-4EC2-9388-0A379C94136D}" srcOrd="1" destOrd="0" presId="urn:microsoft.com/office/officeart/2005/8/layout/hierarchy1"/>
    <dgm:cxn modelId="{BF4FC0B4-FA42-4695-818A-28D55F055068}" type="presParOf" srcId="{93DAC505-94E7-43C6-8FDD-7BD3AD3F4B5D}" destId="{C6BF4BCB-D6D5-492C-B962-4FBABE78C373}" srcOrd="1" destOrd="0" presId="urn:microsoft.com/office/officeart/2005/8/layout/hierarchy1"/>
    <dgm:cxn modelId="{1F892562-FAD7-4680-9B42-2589BB879F7E}" type="presParOf" srcId="{8BC95AE3-6FE2-4CDC-B3B1-DE76AA80547B}" destId="{7C2E1AE0-0525-4BF6-BD94-75077ECC8C58}" srcOrd="2" destOrd="0" presId="urn:microsoft.com/office/officeart/2005/8/layout/hierarchy1"/>
    <dgm:cxn modelId="{B6478F9D-4224-40AD-AC06-25C1731E9B41}" type="presParOf" srcId="{8BC95AE3-6FE2-4CDC-B3B1-DE76AA80547B}" destId="{A2361F9B-8A63-47E2-A39D-1447A70F6976}" srcOrd="3" destOrd="0" presId="urn:microsoft.com/office/officeart/2005/8/layout/hierarchy1"/>
    <dgm:cxn modelId="{C1303D78-A389-4ACB-A9A6-8EA858625DC7}" type="presParOf" srcId="{A2361F9B-8A63-47E2-A39D-1447A70F6976}" destId="{279149B5-3A5C-422C-BE47-8E45EFCEC5AA}" srcOrd="0" destOrd="0" presId="urn:microsoft.com/office/officeart/2005/8/layout/hierarchy1"/>
    <dgm:cxn modelId="{22C7238B-893F-4462-BD4B-FCDCD99C63FF}" type="presParOf" srcId="{279149B5-3A5C-422C-BE47-8E45EFCEC5AA}" destId="{DE5370A4-F5E9-49A2-B491-BF0D0FE73450}" srcOrd="0" destOrd="0" presId="urn:microsoft.com/office/officeart/2005/8/layout/hierarchy1"/>
    <dgm:cxn modelId="{2AE27197-0148-4631-AAD2-CF8BCAB6DE04}" type="presParOf" srcId="{279149B5-3A5C-422C-BE47-8E45EFCEC5AA}" destId="{DD42A462-189B-42B1-B59A-44C82AEDEE86}" srcOrd="1" destOrd="0" presId="urn:microsoft.com/office/officeart/2005/8/layout/hierarchy1"/>
    <dgm:cxn modelId="{91362E74-1F17-4EDB-ACC6-B0CB3A745BE3}" type="presParOf" srcId="{A2361F9B-8A63-47E2-A39D-1447A70F6976}" destId="{A1559110-8A86-42AB-A978-06578878A86B}" srcOrd="1" destOrd="0" presId="urn:microsoft.com/office/officeart/2005/8/layout/hierarchy1"/>
    <dgm:cxn modelId="{9465EF11-B8B3-4A17-80C0-4F5F269E2E25}" type="presParOf" srcId="{8BC95AE3-6FE2-4CDC-B3B1-DE76AA80547B}" destId="{990958BE-3D67-499F-868F-42FCBDC160B4}" srcOrd="4" destOrd="0" presId="urn:microsoft.com/office/officeart/2005/8/layout/hierarchy1"/>
    <dgm:cxn modelId="{B761E869-5BE2-411E-9E36-DB2DDC1BEB07}" type="presParOf" srcId="{8BC95AE3-6FE2-4CDC-B3B1-DE76AA80547B}" destId="{02BC5E00-3104-4A0F-A20D-852CF527673C}" srcOrd="5" destOrd="0" presId="urn:microsoft.com/office/officeart/2005/8/layout/hierarchy1"/>
    <dgm:cxn modelId="{D0261186-A45A-40E8-8B52-1A98B75FF6D4}" type="presParOf" srcId="{02BC5E00-3104-4A0F-A20D-852CF527673C}" destId="{425DD77E-C545-46D3-A0F6-EF44597A6CBC}" srcOrd="0" destOrd="0" presId="urn:microsoft.com/office/officeart/2005/8/layout/hierarchy1"/>
    <dgm:cxn modelId="{5C008823-1226-4600-A386-4B8037309DEB}" type="presParOf" srcId="{425DD77E-C545-46D3-A0F6-EF44597A6CBC}" destId="{409E1D3E-425D-4188-A344-B56A6E019741}" srcOrd="0" destOrd="0" presId="urn:microsoft.com/office/officeart/2005/8/layout/hierarchy1"/>
    <dgm:cxn modelId="{6BFC79F5-9ABB-4589-B03E-9198D1E55DAE}" type="presParOf" srcId="{425DD77E-C545-46D3-A0F6-EF44597A6CBC}" destId="{F7ADB1D8-6278-4458-9F6E-354541DCC7F2}" srcOrd="1" destOrd="0" presId="urn:microsoft.com/office/officeart/2005/8/layout/hierarchy1"/>
    <dgm:cxn modelId="{BDD6C1FA-79C7-498D-81BD-E9250041EDAB}" type="presParOf" srcId="{02BC5E00-3104-4A0F-A20D-852CF527673C}" destId="{5EF89472-20D7-4787-9650-631C8692EDA7}" srcOrd="1" destOrd="0" presId="urn:microsoft.com/office/officeart/2005/8/layout/hierarchy1"/>
    <dgm:cxn modelId="{5E7C159E-02B6-4BD7-9247-885EBE2926A0}" type="presParOf" srcId="{8BC95AE3-6FE2-4CDC-B3B1-DE76AA80547B}" destId="{BFB14F39-48F1-49BF-8739-EC63C8B3D940}" srcOrd="6" destOrd="0" presId="urn:microsoft.com/office/officeart/2005/8/layout/hierarchy1"/>
    <dgm:cxn modelId="{9E8E737B-456A-4B8E-A4A0-4FFD16C85C56}" type="presParOf" srcId="{8BC95AE3-6FE2-4CDC-B3B1-DE76AA80547B}" destId="{9D75C0B0-B9D3-4477-9503-15787071ADFA}" srcOrd="7" destOrd="0" presId="urn:microsoft.com/office/officeart/2005/8/layout/hierarchy1"/>
    <dgm:cxn modelId="{368C0B98-57ED-440E-AC7A-6E5680FE35D2}" type="presParOf" srcId="{9D75C0B0-B9D3-4477-9503-15787071ADFA}" destId="{0BFC6B0D-C8B6-40B6-B67F-9C90AA84D502}" srcOrd="0" destOrd="0" presId="urn:microsoft.com/office/officeart/2005/8/layout/hierarchy1"/>
    <dgm:cxn modelId="{5957DDAA-E34E-47C3-A972-2F18498B3385}" type="presParOf" srcId="{0BFC6B0D-C8B6-40B6-B67F-9C90AA84D502}" destId="{04F0FFBC-B64A-4DD7-817A-C68E52A99539}" srcOrd="0" destOrd="0" presId="urn:microsoft.com/office/officeart/2005/8/layout/hierarchy1"/>
    <dgm:cxn modelId="{6BD6C952-2AC6-4304-B77D-E357B5EFA828}" type="presParOf" srcId="{0BFC6B0D-C8B6-40B6-B67F-9C90AA84D502}" destId="{570BD388-448B-4F10-99A5-757DF5022A4E}" srcOrd="1" destOrd="0" presId="urn:microsoft.com/office/officeart/2005/8/layout/hierarchy1"/>
    <dgm:cxn modelId="{B490DEBE-4EF8-46EE-A5CE-3608DD87FE73}" type="presParOf" srcId="{9D75C0B0-B9D3-4477-9503-15787071ADFA}" destId="{3EBE07B0-5389-45CD-B32B-317E61B60DEE}" srcOrd="1" destOrd="0" presId="urn:microsoft.com/office/officeart/2005/8/layout/hierarchy1"/>
    <dgm:cxn modelId="{4104F80D-B372-42EA-905D-6175DAD81023}" type="presParOf" srcId="{8EBC2822-85ED-4483-890C-A00FC57201E0}" destId="{B12D0D93-3C9A-4BB2-9C62-C6CB63CC24E1}" srcOrd="2" destOrd="0" presId="urn:microsoft.com/office/officeart/2005/8/layout/hierarchy1"/>
    <dgm:cxn modelId="{97F0C503-6FFF-4B97-BF0C-92DCB66413E9}" type="presParOf" srcId="{8EBC2822-85ED-4483-890C-A00FC57201E0}" destId="{E23DB6F2-32B1-4984-B1EA-E0B09411CCFF}" srcOrd="3" destOrd="0" presId="urn:microsoft.com/office/officeart/2005/8/layout/hierarchy1"/>
    <dgm:cxn modelId="{C0D9E3BF-88C1-4FEF-AEFF-9AFA9D01445E}" type="presParOf" srcId="{E23DB6F2-32B1-4984-B1EA-E0B09411CCFF}" destId="{4D919729-5E05-491A-8CE7-33DAF0E4FF9B}" srcOrd="0" destOrd="0" presId="urn:microsoft.com/office/officeart/2005/8/layout/hierarchy1"/>
    <dgm:cxn modelId="{F6F9082C-8F22-4F71-97C0-2CC932FC87C0}" type="presParOf" srcId="{4D919729-5E05-491A-8CE7-33DAF0E4FF9B}" destId="{7DF9300A-EC82-4B18-91EB-833210213102}" srcOrd="0" destOrd="0" presId="urn:microsoft.com/office/officeart/2005/8/layout/hierarchy1"/>
    <dgm:cxn modelId="{7BA4784E-FAA6-414B-A8BC-7682031EB0CF}" type="presParOf" srcId="{4D919729-5E05-491A-8CE7-33DAF0E4FF9B}" destId="{37202D2C-37DC-46C9-8F64-188073085BF1}" srcOrd="1" destOrd="0" presId="urn:microsoft.com/office/officeart/2005/8/layout/hierarchy1"/>
    <dgm:cxn modelId="{841E5664-45EF-40E5-866C-5BF85881D357}" type="presParOf" srcId="{E23DB6F2-32B1-4984-B1EA-E0B09411CCFF}" destId="{C5C350CD-90FB-4003-A314-5E0B45FF90E5}" srcOrd="1" destOrd="0" presId="urn:microsoft.com/office/officeart/2005/8/layout/hierarchy1"/>
    <dgm:cxn modelId="{0A1E3AEA-4BB7-4322-B073-06E75F243C2F}" type="presParOf" srcId="{C5C350CD-90FB-4003-A314-5E0B45FF90E5}" destId="{4DC6B0C1-98AF-42CD-BE37-06C52BA2BC31}" srcOrd="0" destOrd="0" presId="urn:microsoft.com/office/officeart/2005/8/layout/hierarchy1"/>
    <dgm:cxn modelId="{2F70A5D8-023A-46DE-AE5B-CC4A7799777D}" type="presParOf" srcId="{C5C350CD-90FB-4003-A314-5E0B45FF90E5}" destId="{5439B532-92CC-476A-88E3-0D5EA994243D}" srcOrd="1" destOrd="0" presId="urn:microsoft.com/office/officeart/2005/8/layout/hierarchy1"/>
    <dgm:cxn modelId="{CA5CDA6A-F322-409C-A3EF-DF4D5BD2D526}" type="presParOf" srcId="{5439B532-92CC-476A-88E3-0D5EA994243D}" destId="{2584DD7C-3436-4D96-80A4-A48942CDF05D}" srcOrd="0" destOrd="0" presId="urn:microsoft.com/office/officeart/2005/8/layout/hierarchy1"/>
    <dgm:cxn modelId="{1C6B9683-54AB-44BC-8D2D-4E59B5A68240}" type="presParOf" srcId="{2584DD7C-3436-4D96-80A4-A48942CDF05D}" destId="{44B8D266-4E1B-4C86-9E15-8EC355671ECF}" srcOrd="0" destOrd="0" presId="urn:microsoft.com/office/officeart/2005/8/layout/hierarchy1"/>
    <dgm:cxn modelId="{BF4E32D9-BA1C-4E28-B694-03E8CA2DEFFC}" type="presParOf" srcId="{2584DD7C-3436-4D96-80A4-A48942CDF05D}" destId="{6EFD1643-036C-42C5-B1AE-98DF90BEC489}" srcOrd="1" destOrd="0" presId="urn:microsoft.com/office/officeart/2005/8/layout/hierarchy1"/>
    <dgm:cxn modelId="{6A3920BF-65FB-4C1E-86B3-137FF8D781C9}" type="presParOf" srcId="{5439B532-92CC-476A-88E3-0D5EA994243D}" destId="{D5278C89-1D0D-4086-8221-2A27B08D37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6B0C1-98AF-42CD-BE37-06C52BA2BC31}">
      <dsp:nvSpPr>
        <dsp:cNvPr id="0" name=""/>
        <dsp:cNvSpPr/>
      </dsp:nvSpPr>
      <dsp:spPr>
        <a:xfrm>
          <a:off x="6762491" y="2697028"/>
          <a:ext cx="91440" cy="31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D0D93-3C9A-4BB2-9C62-C6CB63CC24E1}">
      <dsp:nvSpPr>
        <dsp:cNvPr id="0" name=""/>
        <dsp:cNvSpPr/>
      </dsp:nvSpPr>
      <dsp:spPr>
        <a:xfrm>
          <a:off x="5094989" y="1693394"/>
          <a:ext cx="1713222" cy="31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49"/>
              </a:lnTo>
              <a:lnTo>
                <a:pt x="1713222" y="214849"/>
              </a:lnTo>
              <a:lnTo>
                <a:pt x="1713222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14F39-48F1-49BF-8739-EC63C8B3D940}">
      <dsp:nvSpPr>
        <dsp:cNvPr id="0" name=""/>
        <dsp:cNvSpPr/>
      </dsp:nvSpPr>
      <dsp:spPr>
        <a:xfrm>
          <a:off x="3381766" y="2697028"/>
          <a:ext cx="1987394" cy="31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49"/>
              </a:lnTo>
              <a:lnTo>
                <a:pt x="1987394" y="214849"/>
              </a:lnTo>
              <a:lnTo>
                <a:pt x="1987394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958BE-3D67-499F-868F-42FCBDC160B4}">
      <dsp:nvSpPr>
        <dsp:cNvPr id="0" name=""/>
        <dsp:cNvSpPr/>
      </dsp:nvSpPr>
      <dsp:spPr>
        <a:xfrm>
          <a:off x="3381766" y="2697028"/>
          <a:ext cx="548343" cy="31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49"/>
              </a:lnTo>
              <a:lnTo>
                <a:pt x="548343" y="214849"/>
              </a:lnTo>
              <a:lnTo>
                <a:pt x="548343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1AE0-0525-4BF6-BD94-75077ECC8C58}">
      <dsp:nvSpPr>
        <dsp:cNvPr id="0" name=""/>
        <dsp:cNvSpPr/>
      </dsp:nvSpPr>
      <dsp:spPr>
        <a:xfrm>
          <a:off x="2605180" y="2697028"/>
          <a:ext cx="776586" cy="315272"/>
        </a:xfrm>
        <a:custGeom>
          <a:avLst/>
          <a:gdLst/>
          <a:ahLst/>
          <a:cxnLst/>
          <a:rect l="0" t="0" r="0" b="0"/>
          <a:pathLst>
            <a:path>
              <a:moveTo>
                <a:pt x="776586" y="0"/>
              </a:moveTo>
              <a:lnTo>
                <a:pt x="776586" y="214849"/>
              </a:lnTo>
              <a:lnTo>
                <a:pt x="0" y="214849"/>
              </a:lnTo>
              <a:lnTo>
                <a:pt x="0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D4BEC-D401-478C-B4CA-218846A96692}">
      <dsp:nvSpPr>
        <dsp:cNvPr id="0" name=""/>
        <dsp:cNvSpPr/>
      </dsp:nvSpPr>
      <dsp:spPr>
        <a:xfrm>
          <a:off x="1280250" y="2697028"/>
          <a:ext cx="2101515" cy="315272"/>
        </a:xfrm>
        <a:custGeom>
          <a:avLst/>
          <a:gdLst/>
          <a:ahLst/>
          <a:cxnLst/>
          <a:rect l="0" t="0" r="0" b="0"/>
          <a:pathLst>
            <a:path>
              <a:moveTo>
                <a:pt x="2101515" y="0"/>
              </a:moveTo>
              <a:lnTo>
                <a:pt x="2101515" y="214849"/>
              </a:lnTo>
              <a:lnTo>
                <a:pt x="0" y="214849"/>
              </a:lnTo>
              <a:lnTo>
                <a:pt x="0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8851-2D84-42D5-8450-C3A0CA52C8B7}">
      <dsp:nvSpPr>
        <dsp:cNvPr id="0" name=""/>
        <dsp:cNvSpPr/>
      </dsp:nvSpPr>
      <dsp:spPr>
        <a:xfrm>
          <a:off x="3381766" y="1693394"/>
          <a:ext cx="1713222" cy="315272"/>
        </a:xfrm>
        <a:custGeom>
          <a:avLst/>
          <a:gdLst/>
          <a:ahLst/>
          <a:cxnLst/>
          <a:rect l="0" t="0" r="0" b="0"/>
          <a:pathLst>
            <a:path>
              <a:moveTo>
                <a:pt x="1713222" y="0"/>
              </a:moveTo>
              <a:lnTo>
                <a:pt x="1713222" y="214849"/>
              </a:lnTo>
              <a:lnTo>
                <a:pt x="0" y="214849"/>
              </a:lnTo>
              <a:lnTo>
                <a:pt x="0" y="3152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89F89-625D-4C8B-981D-61272AD1B5A1}">
      <dsp:nvSpPr>
        <dsp:cNvPr id="0" name=""/>
        <dsp:cNvSpPr/>
      </dsp:nvSpPr>
      <dsp:spPr>
        <a:xfrm>
          <a:off x="5049269" y="689760"/>
          <a:ext cx="91440" cy="31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D467-B294-4DE7-BA5D-EEA6EB0AEE3A}">
      <dsp:nvSpPr>
        <dsp:cNvPr id="0" name=""/>
        <dsp:cNvSpPr/>
      </dsp:nvSpPr>
      <dsp:spPr>
        <a:xfrm>
          <a:off x="4552972" y="1399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CAA16-889E-4625-8104-0C798EB0F392}">
      <dsp:nvSpPr>
        <dsp:cNvPr id="0" name=""/>
        <dsp:cNvSpPr/>
      </dsp:nvSpPr>
      <dsp:spPr>
        <a:xfrm>
          <a:off x="4673420" y="115825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Müdür</a:t>
          </a:r>
        </a:p>
      </dsp:txBody>
      <dsp:txXfrm>
        <a:off x="4693581" y="135986"/>
        <a:ext cx="1043711" cy="648039"/>
      </dsp:txXfrm>
    </dsp:sp>
    <dsp:sp modelId="{8D59412A-31C3-4335-858B-B1F375D48E25}">
      <dsp:nvSpPr>
        <dsp:cNvPr id="0" name=""/>
        <dsp:cNvSpPr/>
      </dsp:nvSpPr>
      <dsp:spPr>
        <a:xfrm>
          <a:off x="4552972" y="1005033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428E8-8CB0-4A36-98C1-F8C4C50D2CB1}">
      <dsp:nvSpPr>
        <dsp:cNvPr id="0" name=""/>
        <dsp:cNvSpPr/>
      </dsp:nvSpPr>
      <dsp:spPr>
        <a:xfrm>
          <a:off x="4673420" y="1119459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Müdür Yardımcısı</a:t>
          </a:r>
        </a:p>
      </dsp:txBody>
      <dsp:txXfrm>
        <a:off x="4693581" y="1139620"/>
        <a:ext cx="1043711" cy="648039"/>
      </dsp:txXfrm>
    </dsp:sp>
    <dsp:sp modelId="{80FE1094-7AD3-4568-A767-C5B7635E7F1C}">
      <dsp:nvSpPr>
        <dsp:cNvPr id="0" name=""/>
        <dsp:cNvSpPr/>
      </dsp:nvSpPr>
      <dsp:spPr>
        <a:xfrm>
          <a:off x="2839750" y="2008667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C68DDF-A8AB-4EEF-9FC5-D74EF5A07E53}">
      <dsp:nvSpPr>
        <dsp:cNvPr id="0" name=""/>
        <dsp:cNvSpPr/>
      </dsp:nvSpPr>
      <dsp:spPr>
        <a:xfrm>
          <a:off x="2960198" y="2123093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Akademik Birimler</a:t>
          </a:r>
        </a:p>
      </dsp:txBody>
      <dsp:txXfrm>
        <a:off x="2980359" y="2143254"/>
        <a:ext cx="1043711" cy="648039"/>
      </dsp:txXfrm>
    </dsp:sp>
    <dsp:sp modelId="{4EF0C4E8-F8F6-4BBA-8A6A-4C7199A56A30}">
      <dsp:nvSpPr>
        <dsp:cNvPr id="0" name=""/>
        <dsp:cNvSpPr/>
      </dsp:nvSpPr>
      <dsp:spPr>
        <a:xfrm>
          <a:off x="738234" y="3012301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5A68ED-4EB3-4EC2-9388-0A379C94136D}">
      <dsp:nvSpPr>
        <dsp:cNvPr id="0" name=""/>
        <dsp:cNvSpPr/>
      </dsp:nvSpPr>
      <dsp:spPr>
        <a:xfrm>
          <a:off x="858682" y="3126727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Kurslar Birimi</a:t>
          </a:r>
        </a:p>
      </dsp:txBody>
      <dsp:txXfrm>
        <a:off x="878843" y="3146888"/>
        <a:ext cx="1043711" cy="648039"/>
      </dsp:txXfrm>
    </dsp:sp>
    <dsp:sp modelId="{DE5370A4-F5E9-49A2-B491-BF0D0FE73450}">
      <dsp:nvSpPr>
        <dsp:cNvPr id="0" name=""/>
        <dsp:cNvSpPr/>
      </dsp:nvSpPr>
      <dsp:spPr>
        <a:xfrm>
          <a:off x="2063163" y="3012301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2A462-189B-42B1-B59A-44C82AEDEE86}">
      <dsp:nvSpPr>
        <dsp:cNvPr id="0" name=""/>
        <dsp:cNvSpPr/>
      </dsp:nvSpPr>
      <dsp:spPr>
        <a:xfrm>
          <a:off x="2183611" y="3126727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Yabancı Diller Bölüm Başkanlığı</a:t>
          </a:r>
          <a:endParaRPr lang="tr-TR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03772" y="3146888"/>
        <a:ext cx="1043711" cy="648039"/>
      </dsp:txXfrm>
    </dsp:sp>
    <dsp:sp modelId="{409E1D3E-425D-4188-A344-B56A6E019741}">
      <dsp:nvSpPr>
        <dsp:cNvPr id="0" name=""/>
        <dsp:cNvSpPr/>
      </dsp:nvSpPr>
      <dsp:spPr>
        <a:xfrm>
          <a:off x="3388093" y="3012301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DB1D8-6278-4458-9F6E-354541DCC7F2}">
      <dsp:nvSpPr>
        <dsp:cNvPr id="0" name=""/>
        <dsp:cNvSpPr/>
      </dsp:nvSpPr>
      <dsp:spPr>
        <a:xfrm>
          <a:off x="3508541" y="3126727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Mütercim-Tercüman B. (Arapça)</a:t>
          </a:r>
        </a:p>
      </dsp:txBody>
      <dsp:txXfrm>
        <a:off x="3528702" y="3146888"/>
        <a:ext cx="1043711" cy="648039"/>
      </dsp:txXfrm>
    </dsp:sp>
    <dsp:sp modelId="{04F0FFBC-B64A-4DD7-817A-C68E52A99539}">
      <dsp:nvSpPr>
        <dsp:cNvPr id="0" name=""/>
        <dsp:cNvSpPr/>
      </dsp:nvSpPr>
      <dsp:spPr>
        <a:xfrm>
          <a:off x="4713022" y="3012301"/>
          <a:ext cx="1312276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BD388-448B-4F10-99A5-757DF5022A4E}">
      <dsp:nvSpPr>
        <dsp:cNvPr id="0" name=""/>
        <dsp:cNvSpPr/>
      </dsp:nvSpPr>
      <dsp:spPr>
        <a:xfrm>
          <a:off x="4833470" y="3126727"/>
          <a:ext cx="1312276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Mütercim-Tercüman  B. (İngilizce)</a:t>
          </a:r>
        </a:p>
      </dsp:txBody>
      <dsp:txXfrm>
        <a:off x="4853631" y="3146888"/>
        <a:ext cx="1271954" cy="648039"/>
      </dsp:txXfrm>
    </dsp:sp>
    <dsp:sp modelId="{7DF9300A-EC82-4B18-91EB-833210213102}">
      <dsp:nvSpPr>
        <dsp:cNvPr id="0" name=""/>
        <dsp:cNvSpPr/>
      </dsp:nvSpPr>
      <dsp:spPr>
        <a:xfrm>
          <a:off x="6266195" y="2008667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202D2C-37DC-46C9-8F64-188073085BF1}">
      <dsp:nvSpPr>
        <dsp:cNvPr id="0" name=""/>
        <dsp:cNvSpPr/>
      </dsp:nvSpPr>
      <dsp:spPr>
        <a:xfrm>
          <a:off x="6386643" y="2123093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İdari Birimler</a:t>
          </a:r>
        </a:p>
      </dsp:txBody>
      <dsp:txXfrm>
        <a:off x="6406804" y="2143254"/>
        <a:ext cx="1043711" cy="648039"/>
      </dsp:txXfrm>
    </dsp:sp>
    <dsp:sp modelId="{44B8D266-4E1B-4C86-9E15-8EC355671ECF}">
      <dsp:nvSpPr>
        <dsp:cNvPr id="0" name=""/>
        <dsp:cNvSpPr/>
      </dsp:nvSpPr>
      <dsp:spPr>
        <a:xfrm>
          <a:off x="6266195" y="3012301"/>
          <a:ext cx="1084033" cy="688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D1643-036C-42C5-B1AE-98DF90BEC489}">
      <dsp:nvSpPr>
        <dsp:cNvPr id="0" name=""/>
        <dsp:cNvSpPr/>
      </dsp:nvSpPr>
      <dsp:spPr>
        <a:xfrm>
          <a:off x="6386643" y="3126727"/>
          <a:ext cx="1084033" cy="688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Öğrenci İşleri</a:t>
          </a:r>
        </a:p>
      </dsp:txBody>
      <dsp:txXfrm>
        <a:off x="6406804" y="3146888"/>
        <a:ext cx="1043711" cy="648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6F71AA-079A-47EE-8982-4064B3AA0EF5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0DFE4-C1C4-4732-AF5E-F38EF68AA12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3807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7906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9229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2605228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224243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152976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3749927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71544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51226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151082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281106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 dirty="0"/>
          </a:p>
        </p:txBody>
      </p:sp>
    </p:spTree>
    <p:extLst>
      <p:ext uri="{BB962C8B-B14F-4D97-AF65-F5344CB8AC3E}">
        <p14:creationId xmlns:p14="http://schemas.microsoft.com/office/powerpoint/2010/main" val="15184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60844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4124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93189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4096-D66C-43A5-AAFC-E139BA1D60C8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85504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DF053-7667-4CFB-A9BB-8F7241237FC7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17746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102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  <a:endParaRPr lang="en-US" altLang="tr-T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0275"/>
            <a:ext cx="7772400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 smtClean="0"/>
              <a:t>Asıl alt başlık stilini düzenlemek için tıklayın</a:t>
            </a:r>
            <a:endParaRPr lang="en-US" altLang="tr-T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1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77000" y="1722438"/>
            <a:ext cx="1828800" cy="49069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90600" y="1722438"/>
            <a:ext cx="5334000" cy="49069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8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74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3568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90600" y="2759075"/>
            <a:ext cx="3581400" cy="38703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2759075"/>
            <a:ext cx="3581400" cy="38703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50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26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86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90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0806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5570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224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7590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600" y="5372766"/>
            <a:ext cx="3816424" cy="485775"/>
          </a:xfrm>
        </p:spPr>
        <p:txBody>
          <a:bodyPr/>
          <a:lstStyle/>
          <a:p>
            <a:r>
              <a:rPr lang="tr-TR" altLang="tr-TR" dirty="0" smtClean="0"/>
              <a:t>2017 YILI FAALİYET RAPORU</a:t>
            </a:r>
            <a:endParaRPr lang="en-US" altLang="tr-TR" dirty="0"/>
          </a:p>
          <a:p>
            <a:endParaRPr lang="en-US" altLang="tr-T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293096"/>
            <a:ext cx="5112568" cy="1080120"/>
          </a:xfrm>
        </p:spPr>
        <p:txBody>
          <a:bodyPr/>
          <a:lstStyle/>
          <a:p>
            <a:pPr algn="ctr"/>
            <a:r>
              <a:rPr lang="tr-TR" altLang="tr-TR" dirty="0" smtClean="0"/>
              <a:t>Siirt Üniversitesi </a:t>
            </a:r>
            <a:br>
              <a:rPr lang="tr-TR" altLang="tr-TR" dirty="0" smtClean="0"/>
            </a:br>
            <a:r>
              <a:rPr lang="tr-TR" altLang="tr-TR" dirty="0" smtClean="0"/>
              <a:t>Yabancı Diller Yüksekokulu</a:t>
            </a:r>
            <a:endParaRPr lang="en-US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2518792" cy="715963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Etkinlikler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5" name="Düz Bağlayıcı 4"/>
          <p:cNvCxnSpPr/>
          <p:nvPr/>
        </p:nvCxnSpPr>
        <p:spPr bwMode="auto">
          <a:xfrm>
            <a:off x="1981200" y="1474840"/>
            <a:ext cx="2374776" cy="3123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2155866" y="5157192"/>
            <a:ext cx="6551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Ü</a:t>
            </a:r>
            <a:r>
              <a:rPr lang="tr-TR" sz="1800" dirty="0" smtClean="0"/>
              <a:t>niversitemiz bölümlerinin tanımı amacıyla yapılan tercih günlerinde yüksekokulumuz etkin bir şekilde katılım gösterdi</a:t>
            </a:r>
            <a:r>
              <a:rPr lang="tr-TR" sz="1600" b="1" dirty="0" smtClean="0">
                <a:solidFill>
                  <a:srgbClr val="002060"/>
                </a:solidFill>
                <a:latin typeface="BruceOldStyle BT" panose="02040603060505020203" pitchFamily="18" charset="0"/>
              </a:rPr>
              <a:t>.  </a:t>
            </a:r>
            <a:endParaRPr lang="tr-TR" sz="1600" b="1" dirty="0">
              <a:solidFill>
                <a:srgbClr val="002060"/>
              </a:solidFill>
              <a:latin typeface="BruceOldStyle BT" panose="02040603060505020203" pitchFamily="18" charset="0"/>
            </a:endParaRPr>
          </a:p>
          <a:p>
            <a:endParaRPr lang="tr-TR" sz="1600" b="1" dirty="0">
              <a:latin typeface="BruceOldStyle BT" panose="02040603060505020203" pitchFamily="18" charset="0"/>
            </a:endParaRPr>
          </a:p>
        </p:txBody>
      </p:sp>
      <p:pic>
        <p:nvPicPr>
          <p:cNvPr id="1028" name="Picture 4" descr="http://siubasin.com/wp-content/uploads/siirt-universitesi-tercih-tanitim-gunleri-2-310x1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502132"/>
            <a:ext cx="6596501" cy="35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558552" y="1484784"/>
            <a:ext cx="4157464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Etkinlikler (2018)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683568" y="2200746"/>
            <a:ext cx="3600400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YDY 11 Foto 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9" y="2378082"/>
            <a:ext cx="5874787" cy="39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084168" y="2378082"/>
            <a:ext cx="2915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/>
              <a:t>H</a:t>
            </a:r>
            <a:r>
              <a:rPr lang="tr-TR" dirty="0" smtClean="0"/>
              <a:t>er sene farklı bir üniversitede gerçekleştirilen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‘Yabancı 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üksekokulu Yöneticileri’ </a:t>
            </a:r>
            <a:r>
              <a:rPr lang="tr-TR" dirty="0" smtClean="0"/>
              <a:t>toplantısına bu sene ekim ayında üniversitemiz ev sahipliği yapacaktır</a:t>
            </a:r>
            <a:r>
              <a:rPr lang="tr-TR" sz="1600" b="1" dirty="0" smtClean="0">
                <a:solidFill>
                  <a:schemeClr val="accent6"/>
                </a:solidFill>
              </a:rPr>
              <a:t>.</a:t>
            </a:r>
            <a:endParaRPr lang="tr-TR" sz="1600" b="1" dirty="0">
              <a:solidFill>
                <a:schemeClr val="accent6"/>
              </a:solidFill>
            </a:endParaRPr>
          </a:p>
          <a:p>
            <a:endParaRPr lang="tr-T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3128" y="1268760"/>
            <a:ext cx="4301480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Etkinlikler</a:t>
            </a:r>
            <a:r>
              <a:rPr lang="tr-TR" altLang="tr-TR" sz="4000" dirty="0" smtClean="0"/>
              <a:t> </a:t>
            </a:r>
            <a:r>
              <a:rPr lang="tr-TR" altLang="tr-TR" sz="4000" b="1" dirty="0" smtClean="0">
                <a:latin typeface="BacktalkSerif BTN" panose="02060604050405040405" pitchFamily="18" charset="0"/>
              </a:rPr>
              <a:t>(2018)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323528" y="1984722"/>
            <a:ext cx="3600400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" y="2014562"/>
            <a:ext cx="5129201" cy="44847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508104" y="2204864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dirty="0" smtClean="0"/>
              <a:t>Mütercim Tercümanlık (İngilizce) Bölümümüz öğrencilerimizin çeviri sektöründeki gelişmeleri takip edebilmeleri amacıyla ‘Çeviribilim Seminerleri’ başlığı altında düzenli olarak yapılacak seminerler dizisi yapacaktır.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 smtClean="0"/>
              <a:t>Bu seminerlerin ilki 9 Mart 2018 tarihinde 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Çeviri İşletmeleri Derneği’nden </a:t>
            </a:r>
            <a:r>
              <a:rPr lang="tr-TR" sz="1800" dirty="0" smtClean="0"/>
              <a:t>alanında uzman çevirmenlerin katılımıyla gerçekleştirilecektir.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822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943708" y="184523"/>
            <a:ext cx="5184576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Yeni Kurulan Bölümler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 bwMode="auto">
          <a:xfrm>
            <a:off x="2123728" y="900485"/>
            <a:ext cx="4824536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kolaytercih.com/wp-content/uploads/2017/08/arap%C3%A7a-392-x-27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184576" cy="35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1835696" y="4673622"/>
            <a:ext cx="694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Yüksekokulumuz bünyesinde gerekli olan öğretim üyesi ihtiyacı karşılanmış ve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Mütercim-Tercümanlık (Arapça)</a:t>
            </a:r>
            <a:r>
              <a:rPr lang="tr-TR" dirty="0" smtClean="0"/>
              <a:t> bölümümüz </a:t>
            </a:r>
            <a:r>
              <a:rPr lang="tr-TR" dirty="0"/>
              <a:t>2018-2019 </a:t>
            </a:r>
            <a:r>
              <a:rPr lang="tr-TR" dirty="0" smtClean="0"/>
              <a:t>akademik </a:t>
            </a:r>
            <a:r>
              <a:rPr lang="tr-TR" dirty="0"/>
              <a:t>yılında</a:t>
            </a:r>
            <a:r>
              <a:rPr lang="tr-TR" dirty="0" smtClean="0"/>
              <a:t> öğrenci kabulüne başlayacaktır.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0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943708" y="184523"/>
            <a:ext cx="5184576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Yeni Kurulan Bölümler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 bwMode="auto">
          <a:xfrm>
            <a:off x="2123728" y="900485"/>
            <a:ext cx="4824536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35696" y="4673622"/>
            <a:ext cx="69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Üniversitemizde önlisans / lisans / lisansüstü programlarında öğrenim gören öğrencilere yönelik İngilizce hazırlık eğitiminin koordinasyonunu sağlamak amacıyla 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‘Yabancı Diller Bölüm Başkanlığı’</a:t>
            </a:r>
            <a:r>
              <a:rPr lang="tr-TR" sz="1800" dirty="0" smtClean="0"/>
              <a:t> kurulmuştur. </a:t>
            </a:r>
            <a:endParaRPr lang="tr-TR" sz="1800" dirty="0"/>
          </a:p>
        </p:txBody>
      </p:sp>
      <p:pic>
        <p:nvPicPr>
          <p:cNvPr id="5122" name="Picture 2" descr="ingilizce hazırlı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6192688" cy="34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943708" y="184523"/>
            <a:ext cx="5184576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Yeni Kurulan Bölümler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 bwMode="auto">
          <a:xfrm>
            <a:off x="2123728" y="900485"/>
            <a:ext cx="4824536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35696" y="4673622"/>
            <a:ext cx="69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Üniversitemizde önlisans / lisans / lisansüstü programlarında öğrenim gören öğrencilere yönelik İngilizce hazırlık eğitiminin koordinasyonunu sağlamak amacıyla 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‘Yabancı Diller Bölüm Başkanlığı’</a:t>
            </a:r>
            <a:r>
              <a:rPr lang="tr-TR" sz="1800" dirty="0" smtClean="0"/>
              <a:t> kurulmuştur. </a:t>
            </a:r>
            <a:endParaRPr lang="tr-TR" sz="1800" dirty="0"/>
          </a:p>
        </p:txBody>
      </p:sp>
      <p:pic>
        <p:nvPicPr>
          <p:cNvPr id="5122" name="Picture 2" descr="ingilizce hazırlı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6192688" cy="34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943708" y="184523"/>
            <a:ext cx="5184576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Yeni Kurulan Bölümler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 bwMode="auto">
          <a:xfrm>
            <a:off x="2123728" y="900485"/>
            <a:ext cx="4824536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922567" y="4549676"/>
            <a:ext cx="694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Üniversitemiz personeli, öğrencileri ve üniversite dışından katılımcılara yönelik kursların düzenlenmesini ve yürütülmesini sağlayan 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‘Kurslar Birimi’</a:t>
            </a:r>
            <a:r>
              <a:rPr lang="tr-TR" sz="1800" dirty="0" smtClean="0"/>
              <a:t> kuruldu. Bu birim bünyesinde Nisan ayı içerisinde ilgililere yönelik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Yökdil / Yds Kursu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İngilizce Akademik Yazım Teknikleri Kursu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Konuşma Kursları</a:t>
            </a:r>
          </a:p>
          <a:p>
            <a:pPr algn="l"/>
            <a:r>
              <a:rPr lang="tr-TR" sz="1800" dirty="0"/>
              <a:t>b</a:t>
            </a:r>
            <a:r>
              <a:rPr lang="tr-TR" sz="1800" dirty="0" smtClean="0"/>
              <a:t>aşlayacaktır.</a:t>
            </a:r>
          </a:p>
        </p:txBody>
      </p:sp>
      <p:sp>
        <p:nvSpPr>
          <p:cNvPr id="2" name="AutoShape 2" descr="academic writing ile ilgili görsel sonucu"/>
          <p:cNvSpPr>
            <a:spLocks noChangeAspect="1" noChangeArrowheads="1"/>
          </p:cNvSpPr>
          <p:nvPr/>
        </p:nvSpPr>
        <p:spPr bwMode="auto">
          <a:xfrm>
            <a:off x="155574" y="-144463"/>
            <a:ext cx="3840361" cy="38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academic writing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67" y="959935"/>
            <a:ext cx="5529753" cy="349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463241"/>
            <a:ext cx="4733528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Akademisyen</a:t>
            </a:r>
            <a:r>
              <a:rPr lang="tr-TR" altLang="tr-TR" sz="4000" dirty="0" smtClean="0"/>
              <a:t> </a:t>
            </a:r>
            <a:r>
              <a:rPr lang="tr-TR" altLang="tr-TR" sz="4000" b="1" dirty="0">
                <a:latin typeface="BacktalkSerif BTN" panose="02060604050405040405" pitchFamily="18" charset="0"/>
              </a:rPr>
              <a:t>İhtiyacı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386036" y="2179203"/>
            <a:ext cx="4608512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591840" y="265054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Mütercim Tercümanlık (İngilizce) Anabilim dalında öğrenim gören öğrencilerin ikinci bir yabancı dil öğrenmelerini sağlamak amacıyla en az 1 tane 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Almanca veya Fransızca </a:t>
            </a:r>
            <a:r>
              <a:rPr lang="tr-TR" dirty="0"/>
              <a:t>bölümlerinden mezun öğretim elemanı.</a:t>
            </a:r>
          </a:p>
          <a:p>
            <a:endParaRPr lang="tr-TR" dirty="0"/>
          </a:p>
        </p:txBody>
      </p:sp>
      <p:cxnSp>
        <p:nvCxnSpPr>
          <p:cNvPr id="7" name="Düz Bağlayıcı 6"/>
          <p:cNvCxnSpPr/>
          <p:nvPr/>
        </p:nvCxnSpPr>
        <p:spPr bwMode="auto">
          <a:xfrm flipV="1">
            <a:off x="755576" y="4575904"/>
            <a:ext cx="7632848" cy="21771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91840" y="4795240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Ü</a:t>
            </a:r>
            <a:r>
              <a:rPr lang="tr-TR" dirty="0" smtClean="0"/>
              <a:t>niversitemizin gelişmesine paralel olarak giderek daha fazla talep görecek </a:t>
            </a:r>
            <a:r>
              <a:rPr lang="tr-TR" dirty="0"/>
              <a:t>İ</a:t>
            </a:r>
            <a:r>
              <a:rPr lang="tr-TR" dirty="0" smtClean="0"/>
              <a:t>ngilizce hazırlık eğitiminin sürdürülebilmesi için en az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adet İngilizce bölümlerinden mezun </a:t>
            </a:r>
            <a:r>
              <a:rPr lang="tr-TR" dirty="0" smtClean="0"/>
              <a:t>öğretim elemanı. 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585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340768"/>
            <a:ext cx="2160240" cy="64807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Hedefler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179512" y="1988840"/>
            <a:ext cx="2016224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çankaya dil merkez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2475"/>
            <a:ext cx="5596475" cy="42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868144" y="2002475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dirty="0" smtClean="0"/>
              <a:t>Yüksekokulumuz bünyesinde öğrencilerin dil </a:t>
            </a:r>
          </a:p>
          <a:p>
            <a:pPr algn="l"/>
            <a:r>
              <a:rPr lang="tr-TR" sz="1800" dirty="0" smtClean="0"/>
              <a:t>becerilerin geliştirmek, pratik yapmalarını sağlamak amacıyla bir</a:t>
            </a:r>
          </a:p>
          <a:p>
            <a:pPr algn="l"/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‘Yabancı Dil </a:t>
            </a: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erkezi’nin (Self Access Center)</a:t>
            </a:r>
          </a:p>
          <a:p>
            <a:pPr algn="l"/>
            <a:r>
              <a:rPr lang="tr-TR" sz="1800" dirty="0"/>
              <a:t>k</a:t>
            </a:r>
            <a:r>
              <a:rPr lang="tr-TR" sz="1800" dirty="0" smtClean="0"/>
              <a:t>urulması hedeflenmektedir.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Bu merkezin, öğrencilere ilgi duydukları dili öğrenmelerini kolaylaştıracak tüm materyalleri (Kitap,CD,DVD</a:t>
            </a:r>
            <a:r>
              <a:rPr lang="tr-TR" sz="1800" dirty="0"/>
              <a:t> </a:t>
            </a:r>
            <a:r>
              <a:rPr lang="tr-TR" sz="1800" dirty="0" smtClean="0"/>
              <a:t>vs.) sağlaması planlanmaktadır.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2350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943708" y="184523"/>
            <a:ext cx="2052227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Hedefler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 bwMode="auto">
          <a:xfrm>
            <a:off x="1943708" y="900485"/>
            <a:ext cx="1872207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78487" y="4024897"/>
            <a:ext cx="69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dirty="0" smtClean="0"/>
              <a:t>Yüksekokulumuz bünyesinde ileriki dönemlerde;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Mütercim Tercümanlık (Rusça)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Mütercim Tercümanlık (Çince)</a:t>
            </a:r>
            <a:endParaRPr lang="tr-T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tr-TR" sz="1800" dirty="0" smtClean="0"/>
              <a:t>gibi istihdam olanaklarının fazla olduğu bölümlerin kurulması.</a:t>
            </a:r>
          </a:p>
        </p:txBody>
      </p:sp>
      <p:sp>
        <p:nvSpPr>
          <p:cNvPr id="2" name="AutoShape 2" descr="academic writing ile ilgili görsel sonucu"/>
          <p:cNvSpPr>
            <a:spLocks noChangeAspect="1" noChangeArrowheads="1"/>
          </p:cNvSpPr>
          <p:nvPr/>
        </p:nvSpPr>
        <p:spPr bwMode="auto">
          <a:xfrm>
            <a:off x="155574" y="-144463"/>
            <a:ext cx="3840361" cy="38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8" name="Picture 2" descr="rusça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67" y="1143023"/>
            <a:ext cx="3933449" cy="25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çinçe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60" y="1052809"/>
            <a:ext cx="3097242" cy="27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722438"/>
            <a:ext cx="4733528" cy="715962"/>
          </a:xfrm>
        </p:spPr>
        <p:txBody>
          <a:bodyPr/>
          <a:lstStyle/>
          <a:p>
            <a:r>
              <a:rPr lang="tr-TR" altLang="tr-TR" sz="4000" b="1" dirty="0" smtClean="0">
                <a:latin typeface="BacktalkSerif BTN" panose="02060604050405040405" pitchFamily="18" charset="0"/>
              </a:rPr>
              <a:t>Organizasyon Şeması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 bwMode="auto">
          <a:xfrm>
            <a:off x="1259632" y="2438400"/>
            <a:ext cx="4320480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2 Diyagram"/>
          <p:cNvGraphicFramePr/>
          <p:nvPr>
            <p:extLst>
              <p:ext uri="{D42A27DB-BD31-4B8C-83A1-F6EECF244321}">
                <p14:modId xmlns:p14="http://schemas.microsoft.com/office/powerpoint/2010/main" val="3306321822"/>
              </p:ext>
            </p:extLst>
          </p:nvPr>
        </p:nvGraphicFramePr>
        <p:xfrm>
          <a:off x="539552" y="2564904"/>
          <a:ext cx="8208911" cy="381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cademic writing ile ilgili görsel sonucu"/>
          <p:cNvSpPr>
            <a:spLocks noChangeAspect="1" noChangeArrowheads="1"/>
          </p:cNvSpPr>
          <p:nvPr/>
        </p:nvSpPr>
        <p:spPr bwMode="auto">
          <a:xfrm>
            <a:off x="155574" y="-144463"/>
            <a:ext cx="3840361" cy="38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 rot="20252194">
            <a:off x="2379625" y="1434647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Değerli vaktinizi ayırdığınız için</a:t>
            </a:r>
          </a:p>
          <a:p>
            <a:r>
              <a:rPr lang="tr-T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endParaRPr lang="tr-T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3814936" cy="715963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Personel Sayıları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5" name="Düz Bağlayıcı 4"/>
          <p:cNvCxnSpPr/>
          <p:nvPr/>
        </p:nvCxnSpPr>
        <p:spPr bwMode="auto">
          <a:xfrm>
            <a:off x="1835696" y="1477963"/>
            <a:ext cx="4320480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32258"/>
              </p:ext>
            </p:extLst>
          </p:nvPr>
        </p:nvGraphicFramePr>
        <p:xfrm>
          <a:off x="2123728" y="1700808"/>
          <a:ext cx="6408712" cy="20162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35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Bookman Old Style" pitchFamily="18" charset="0"/>
                        </a:rPr>
                        <a:t>Personel (Akademik)</a:t>
                      </a: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2016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2017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Yrd. Doç.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Öğretim Görevlisi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+mn-ea"/>
                          <a:cs typeface="+mn-cs"/>
                        </a:rPr>
                        <a:t>4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Okutman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Toplam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55969"/>
              </p:ext>
            </p:extLst>
          </p:nvPr>
        </p:nvGraphicFramePr>
        <p:xfrm>
          <a:off x="2167848" y="4437112"/>
          <a:ext cx="6364592" cy="20162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33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Bookman Old Style" pitchFamily="18" charset="0"/>
                        </a:rPr>
                        <a:t>Personel (İdari)</a:t>
                      </a: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2016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2017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Sekreter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Memur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Hizmetli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Toplam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722438"/>
            <a:ext cx="1997224" cy="715962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Yayınlar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990600" y="2438400"/>
            <a:ext cx="1997224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22172"/>
              </p:ext>
            </p:extLst>
          </p:nvPr>
        </p:nvGraphicFramePr>
        <p:xfrm>
          <a:off x="957064" y="2708920"/>
          <a:ext cx="7647385" cy="30243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3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9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Bookman Old Style" pitchFamily="18" charset="0"/>
                        </a:rPr>
                        <a:t>Yayın </a:t>
                      </a:r>
                      <a:r>
                        <a:rPr lang="en-GB" sz="1400" b="1" dirty="0" smtClean="0">
                          <a:latin typeface="Bookman Old Style" pitchFamily="18" charset="0"/>
                        </a:rPr>
                        <a:t>Türü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2016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Kişi Başına Düşen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2017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Kişi Başına Düşen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Bildiri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1.42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16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Makale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0.42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Bookman Old Style" pitchFamily="18" charset="0"/>
                        </a:rPr>
                        <a:t>Toplam</a:t>
                      </a:r>
                      <a:endParaRPr lang="tr-TR" sz="14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13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1.85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24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6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4030960" cy="715963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Öğrenci</a:t>
            </a:r>
            <a:r>
              <a:rPr lang="tr-TR" altLang="tr-TR" sz="4000" dirty="0" smtClean="0"/>
              <a:t> </a:t>
            </a:r>
            <a:r>
              <a:rPr lang="tr-TR" altLang="tr-TR" sz="4000" b="1" dirty="0">
                <a:latin typeface="BacktalkSerif BTN" panose="02060604050405040405" pitchFamily="18" charset="0"/>
              </a:rPr>
              <a:t>Sayıları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5" name="Düz Bağlayıcı 4"/>
          <p:cNvCxnSpPr/>
          <p:nvPr/>
        </p:nvCxnSpPr>
        <p:spPr bwMode="auto">
          <a:xfrm flipV="1">
            <a:off x="2123728" y="1477963"/>
            <a:ext cx="3384376" cy="2771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46076"/>
              </p:ext>
            </p:extLst>
          </p:nvPr>
        </p:nvGraphicFramePr>
        <p:xfrm>
          <a:off x="2123729" y="1772816"/>
          <a:ext cx="6624736" cy="20162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13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Bölüm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2016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2017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Mütercim Tercüman (Lisans - İngilizce) Hazırlık Sınıfı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Bookman Old Style" pitchFamily="18" charset="0"/>
                        </a:rPr>
                        <a:t>37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Mütercim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Tercüman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(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Lisans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-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İngilizce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) 1.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Sınıf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Bookman Old Style" pitchFamily="18" charset="0"/>
                        </a:rPr>
                        <a:t>15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Toplam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Bookman Old Style" pitchFamily="18" charset="0"/>
                        </a:rPr>
                        <a:t>52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72969"/>
              </p:ext>
            </p:extLst>
          </p:nvPr>
        </p:nvGraphicFramePr>
        <p:xfrm>
          <a:off x="2078511" y="4056183"/>
          <a:ext cx="6669954" cy="19651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16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Bölüm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2016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2017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Uygulamalı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İngilizce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(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Ön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Lisans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N.Ö)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Hazırlık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Sınıfı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30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Bookman Old Style" pitchFamily="18" charset="0"/>
                        </a:rPr>
                        <a:t>Uygulamalı</a:t>
                      </a:r>
                      <a:r>
                        <a:rPr lang="en-GB" sz="14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Bookman Old Style" pitchFamily="18" charset="0"/>
                        </a:rPr>
                        <a:t>İngilizce</a:t>
                      </a:r>
                      <a:r>
                        <a:rPr lang="en-GB" sz="1400" dirty="0" smtClean="0">
                          <a:latin typeface="Bookman Old Style" pitchFamily="18" charset="0"/>
                        </a:rPr>
                        <a:t> (</a:t>
                      </a:r>
                      <a:r>
                        <a:rPr lang="en-GB" sz="1400" dirty="0" err="1" smtClean="0">
                          <a:latin typeface="Bookman Old Style" pitchFamily="18" charset="0"/>
                        </a:rPr>
                        <a:t>Ön</a:t>
                      </a:r>
                      <a:r>
                        <a:rPr lang="en-GB" sz="14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Bookman Old Style" pitchFamily="18" charset="0"/>
                        </a:rPr>
                        <a:t>Lisans</a:t>
                      </a:r>
                      <a:r>
                        <a:rPr lang="en-GB" sz="1400" dirty="0" smtClean="0">
                          <a:latin typeface="Bookman Old Style" pitchFamily="18" charset="0"/>
                        </a:rPr>
                        <a:t> İ.Ö) </a:t>
                      </a:r>
                      <a:r>
                        <a:rPr lang="en-GB" sz="1400" dirty="0" err="1" smtClean="0">
                          <a:latin typeface="Bookman Old Style" pitchFamily="18" charset="0"/>
                        </a:rPr>
                        <a:t>Hazırlık</a:t>
                      </a:r>
                      <a:r>
                        <a:rPr lang="en-GB" sz="14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Bookman Old Style" pitchFamily="18" charset="0"/>
                        </a:rPr>
                        <a:t>Sınıfı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30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Toplam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60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80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4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722438"/>
            <a:ext cx="2933328" cy="715962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Harcamalar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 flipV="1">
            <a:off x="990600" y="2438400"/>
            <a:ext cx="2717304" cy="30058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35609"/>
              </p:ext>
            </p:extLst>
          </p:nvPr>
        </p:nvGraphicFramePr>
        <p:xfrm>
          <a:off x="827584" y="2708920"/>
          <a:ext cx="7704857" cy="331236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65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Bookman Old Style" pitchFamily="18" charset="0"/>
                        </a:rPr>
                        <a:t>Harcama Kalemi</a:t>
                      </a:r>
                      <a:endParaRPr lang="tr-TR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Bookman Old Style" pitchFamily="18" charset="0"/>
                        </a:rPr>
                        <a:t>2017</a:t>
                      </a: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Yurtiçi Geçici Görev Yolluğu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3.000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Yurtdışı Geçici Görev Yolluğu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10.000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Büro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ve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İşyeri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Makine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 err="1">
                          <a:latin typeface="Bookman Old Style" pitchFamily="18" charset="0"/>
                        </a:rPr>
                        <a:t>ve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</a:t>
                      </a:r>
                      <a:r>
                        <a:rPr lang="tr-TR" sz="1400" dirty="0" err="1" smtClean="0">
                          <a:latin typeface="Bookman Old Style" pitchFamily="18" charset="0"/>
                        </a:rPr>
                        <a:t>Techizat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3.815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Diğer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1.770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Toplam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18.585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3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2158752" cy="715963"/>
          </a:xfrm>
        </p:spPr>
        <p:txBody>
          <a:bodyPr/>
          <a:lstStyle/>
          <a:p>
            <a:r>
              <a:rPr lang="tr-TR" sz="4000" b="1" dirty="0">
                <a:latin typeface="BacktalkSerif BTN" panose="02060604050405040405" pitchFamily="18" charset="0"/>
              </a:rPr>
              <a:t>Ekipman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1981200" y="1477963"/>
            <a:ext cx="2158752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3146"/>
              </p:ext>
            </p:extLst>
          </p:nvPr>
        </p:nvGraphicFramePr>
        <p:xfrm>
          <a:off x="1981200" y="1700808"/>
          <a:ext cx="6696745" cy="35283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89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Bookman Old Style" pitchFamily="18" charset="0"/>
                        </a:rPr>
                        <a:t>Mevcut Malzeme Durumu</a:t>
                      </a: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Bookman Old Style" pitchFamily="18" charset="0"/>
                        </a:rPr>
                        <a:t>2017</a:t>
                      </a: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Bookman Old Style" pitchFamily="18" charset="0"/>
                        </a:rPr>
                        <a:t>2018</a:t>
                      </a:r>
                      <a:endParaRPr lang="tr-TR" sz="16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Masaüstü Bilgisayar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Yazıcı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Dosya Dolabı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Çalışma Masası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Çalışma Koltuğu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Bookman Old Style" pitchFamily="18" charset="0"/>
                        </a:rPr>
                        <a:t>Misafir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 Koltuğu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16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Mini Buzdolabı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Klima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6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722438"/>
            <a:ext cx="4013448" cy="715962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Ekipman</a:t>
            </a:r>
            <a:r>
              <a:rPr lang="tr-TR" altLang="tr-TR" sz="4000" dirty="0" smtClean="0"/>
              <a:t> </a:t>
            </a:r>
            <a:r>
              <a:rPr lang="tr-TR" altLang="tr-TR" sz="4000" b="1" dirty="0">
                <a:latin typeface="BacktalkSerif BTN" panose="02060604050405040405" pitchFamily="18" charset="0"/>
              </a:rPr>
              <a:t>İhtiyacı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 bwMode="auto">
          <a:xfrm>
            <a:off x="1115616" y="2438400"/>
            <a:ext cx="3600400" cy="0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52560"/>
              </p:ext>
            </p:extLst>
          </p:nvPr>
        </p:nvGraphicFramePr>
        <p:xfrm>
          <a:off x="990600" y="2708920"/>
          <a:ext cx="7325816" cy="288031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82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Bookman Old Style" pitchFamily="18" charset="0"/>
                        </a:rPr>
                        <a:t>Malzeme Türü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Bookman Old Style" pitchFamily="18" charset="0"/>
                        </a:rPr>
                        <a:t>İhtiyaç S</a:t>
                      </a:r>
                      <a:r>
                        <a:rPr lang="en-GB" sz="1400" b="1" dirty="0" smtClean="0">
                          <a:latin typeface="Bookman Old Style" pitchFamily="18" charset="0"/>
                        </a:rPr>
                        <a:t>ayı</a:t>
                      </a:r>
                      <a:r>
                        <a:rPr lang="tr-TR" sz="1400" b="1" dirty="0" smtClean="0">
                          <a:latin typeface="Bookman Old Style" pitchFamily="18" charset="0"/>
                        </a:rPr>
                        <a:t>sı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Bookman Old Style" pitchFamily="18" charset="0"/>
                        </a:rPr>
                        <a:t>Mevcut Sayı</a:t>
                      </a:r>
                      <a:endParaRPr lang="tr-TR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Masaüstü Bilgisayar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8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8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Dizüstü Bilgisayar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5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man Old Style" pitchFamily="18" charset="0"/>
                        </a:rPr>
                        <a:t>0</a:t>
                      </a:r>
                      <a:endParaRPr lang="tr-TR" sz="14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Ses</a:t>
                      </a:r>
                      <a:r>
                        <a:rPr lang="tr-TR" sz="1400" baseline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Sistemi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Projeksiyon </a:t>
                      </a:r>
                      <a:r>
                        <a:rPr lang="tr-TR" sz="1400" dirty="0" smtClean="0">
                          <a:latin typeface="Bookman Old Style" pitchFamily="18" charset="0"/>
                        </a:rPr>
                        <a:t>Cihazı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Bookman Old Style" pitchFamily="18" charset="0"/>
                        </a:rPr>
                        <a:t>1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Taşınır </a:t>
                      </a:r>
                      <a:r>
                        <a:rPr lang="en-GB" sz="1400" dirty="0" err="1" smtClean="0">
                          <a:latin typeface="Bookman Old Style" pitchFamily="18" charset="0"/>
                        </a:rPr>
                        <a:t>Barko</a:t>
                      </a:r>
                      <a:r>
                        <a:rPr lang="tr-TR" sz="1400" dirty="0" smtClean="0">
                          <a:latin typeface="Bookman Old Style" pitchFamily="18" charset="0"/>
                        </a:rPr>
                        <a:t>d</a:t>
                      </a:r>
                      <a:r>
                        <a:rPr lang="en-GB" sz="14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GB" sz="1400" dirty="0">
                          <a:latin typeface="Bookman Old Style" pitchFamily="18" charset="0"/>
                        </a:rPr>
                        <a:t>Makinesi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1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man Old Style" pitchFamily="18" charset="0"/>
                        </a:rPr>
                        <a:t>0</a:t>
                      </a:r>
                      <a:endParaRPr lang="tr-TR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5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2518792" cy="715963"/>
          </a:xfrm>
        </p:spPr>
        <p:txBody>
          <a:bodyPr/>
          <a:lstStyle/>
          <a:p>
            <a:r>
              <a:rPr lang="tr-TR" altLang="tr-TR" sz="4000" b="1" dirty="0">
                <a:latin typeface="BacktalkSerif BTN" panose="02060604050405040405" pitchFamily="18" charset="0"/>
              </a:rPr>
              <a:t>Etkinlikler</a:t>
            </a:r>
            <a:endParaRPr lang="en-US" altLang="tr-TR" sz="4000" b="1" dirty="0">
              <a:latin typeface="BacktalkSerif BTN" panose="02060604050405040405" pitchFamily="18" charset="0"/>
            </a:endParaRPr>
          </a:p>
        </p:txBody>
      </p:sp>
      <p:cxnSp>
        <p:nvCxnSpPr>
          <p:cNvPr id="5" name="Düz Bağlayıcı 4"/>
          <p:cNvCxnSpPr/>
          <p:nvPr/>
        </p:nvCxnSpPr>
        <p:spPr bwMode="auto">
          <a:xfrm>
            <a:off x="1981200" y="1474840"/>
            <a:ext cx="2374776" cy="3123"/>
          </a:xfrm>
          <a:prstGeom prst="line">
            <a:avLst/>
          </a:pr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00808"/>
            <a:ext cx="6244217" cy="381642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981200" y="5517232"/>
            <a:ext cx="6551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Y</a:t>
            </a:r>
            <a:r>
              <a:rPr lang="tr-TR" sz="1800" dirty="0" smtClean="0"/>
              <a:t>üksekokulumuz ve İl Milli </a:t>
            </a:r>
            <a:r>
              <a:rPr lang="tr-TR" sz="1800" dirty="0"/>
              <a:t>E</a:t>
            </a:r>
            <a:r>
              <a:rPr lang="tr-TR" sz="1800" dirty="0" smtClean="0"/>
              <a:t>ğitim </a:t>
            </a:r>
            <a:r>
              <a:rPr lang="tr-TR" sz="1800" dirty="0"/>
              <a:t>M</a:t>
            </a:r>
            <a:r>
              <a:rPr lang="tr-TR" sz="1800" dirty="0" smtClean="0"/>
              <a:t>üdürlüğü işbirliğiyle </a:t>
            </a:r>
            <a:r>
              <a:rPr lang="tr-TR" sz="1800" dirty="0" err="1"/>
              <a:t>M</a:t>
            </a:r>
            <a:r>
              <a:rPr lang="tr-TR" sz="1800" dirty="0" err="1" smtClean="0"/>
              <a:t>eb</a:t>
            </a:r>
            <a:r>
              <a:rPr lang="tr-TR" sz="1800" dirty="0" smtClean="0"/>
              <a:t> okullarında görev yapan İngilizce öğretmenlerine yönelik</a:t>
            </a:r>
          </a:p>
          <a:p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‘Yabancı </a:t>
            </a: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eğitiminde Sorunlar ve Yeni </a:t>
            </a: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tr-T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aklaşımlar’ </a:t>
            </a:r>
            <a:r>
              <a:rPr lang="tr-TR" sz="1800" dirty="0" smtClean="0"/>
              <a:t>konulu panel düzenlendi</a:t>
            </a:r>
          </a:p>
          <a:p>
            <a:endParaRPr lang="tr-TR" sz="1600" b="1" dirty="0">
              <a:solidFill>
                <a:srgbClr val="002060"/>
              </a:solidFill>
              <a:latin typeface="BruceOldStyle BT" panose="0204060306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382E46"/>
      </a:lt2>
      <a:accent1>
        <a:srgbClr val="B40940"/>
      </a:accent1>
      <a:accent2>
        <a:srgbClr val="D2A13B"/>
      </a:accent2>
      <a:accent3>
        <a:srgbClr val="FFFFFF"/>
      </a:accent3>
      <a:accent4>
        <a:srgbClr val="404040"/>
      </a:accent4>
      <a:accent5>
        <a:srgbClr val="D6AAAF"/>
      </a:accent5>
      <a:accent6>
        <a:srgbClr val="BE9135"/>
      </a:accent6>
      <a:hlink>
        <a:srgbClr val="5A3D8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B41D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82E46"/>
        </a:lt2>
        <a:accent1>
          <a:srgbClr val="B40940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D6AAAF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şablon (4)</Template>
  <TotalTime>109</TotalTime>
  <Words>628</Words>
  <Application>Microsoft Office PowerPoint</Application>
  <PresentationFormat>Ekran Gösterisi (4:3)</PresentationFormat>
  <Paragraphs>197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BacktalkSerif BTN</vt:lpstr>
      <vt:lpstr>Bookman Old Style</vt:lpstr>
      <vt:lpstr>BruceOldStyle BT</vt:lpstr>
      <vt:lpstr>Calibri</vt:lpstr>
      <vt:lpstr>Microsoft Sans Serif</vt:lpstr>
      <vt:lpstr>Times New Roman</vt:lpstr>
      <vt:lpstr>powerpoint-template-24</vt:lpstr>
      <vt:lpstr>Siirt Üniversitesi  Yabancı Diller Yüksekokulu</vt:lpstr>
      <vt:lpstr>Organizasyon Şeması</vt:lpstr>
      <vt:lpstr>Personel Sayıları</vt:lpstr>
      <vt:lpstr>Yayınlar</vt:lpstr>
      <vt:lpstr>Öğrenci Sayıları</vt:lpstr>
      <vt:lpstr>Harcamalar</vt:lpstr>
      <vt:lpstr>Ekipman</vt:lpstr>
      <vt:lpstr>Ekipman İhtiyacı</vt:lpstr>
      <vt:lpstr>Etkinlikler</vt:lpstr>
      <vt:lpstr>Etkinlikler</vt:lpstr>
      <vt:lpstr>Etkinlikler (2018)</vt:lpstr>
      <vt:lpstr>Etkinlikler (2018)</vt:lpstr>
      <vt:lpstr>Yeni Kurulan Bölümler</vt:lpstr>
      <vt:lpstr>Yeni Kurulan Bölümler</vt:lpstr>
      <vt:lpstr>Yeni Kurulan Bölümler</vt:lpstr>
      <vt:lpstr>Yeni Kurulan Bölümler</vt:lpstr>
      <vt:lpstr>Akademisyen İhtiyacı</vt:lpstr>
      <vt:lpstr>Hedefler</vt:lpstr>
      <vt:lpstr>Hedefler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Siirt Üniversitesi  Yabancı Diller Yüksekokulu</dc:title>
  <dc:creator>ronaldinho424</dc:creator>
  <cp:lastModifiedBy>ronaldinho424</cp:lastModifiedBy>
  <cp:revision>24</cp:revision>
  <dcterms:created xsi:type="dcterms:W3CDTF">2018-02-22T15:39:51Z</dcterms:created>
  <dcterms:modified xsi:type="dcterms:W3CDTF">2018-06-06T06:27:36Z</dcterms:modified>
</cp:coreProperties>
</file>