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435" r:id="rId3"/>
    <p:sldId id="380" r:id="rId4"/>
    <p:sldId id="433" r:id="rId5"/>
    <p:sldId id="390" r:id="rId6"/>
    <p:sldId id="381" r:id="rId7"/>
    <p:sldId id="385" r:id="rId8"/>
    <p:sldId id="401" r:id="rId9"/>
    <p:sldId id="402" r:id="rId10"/>
    <p:sldId id="403" r:id="rId11"/>
    <p:sldId id="432" r:id="rId12"/>
    <p:sldId id="417" r:id="rId13"/>
    <p:sldId id="436" r:id="rId14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BEE5"/>
    <a:srgbClr val="FF99CC"/>
    <a:srgbClr val="FF9900"/>
    <a:srgbClr val="F2B4E6"/>
    <a:srgbClr val="EEC416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1E4AEA4-8DFA-4A89-87EB-49C32662AFE0}" styleName="Orta Stil 2 - Vurgu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69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96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5">
  <dgm:title val=""/>
  <dgm:desc val=""/>
  <dgm:catLst>
    <dgm:cat type="accent4" pri="11500"/>
  </dgm:catLst>
  <dgm:styleLbl name="node0">
    <dgm:fillClrLst meth="cycle"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alpha val="9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alpha val="90000"/>
      </a:schemeClr>
      <a:schemeClr val="accent4">
        <a:alpha val="5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/>
    <dgm:txEffectClrLst/>
  </dgm:styleLbl>
  <dgm:styleLbl name="lnNode1">
    <dgm:fillClrLst>
      <a:schemeClr val="accent4">
        <a:shade val="90000"/>
      </a:schemeClr>
      <a:schemeClr val="accent4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  <a:alpha val="90000"/>
      </a:schemeClr>
      <a:schemeClr val="accent4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alpha val="90000"/>
        <a:tint val="40000"/>
      </a:schemeClr>
      <a:schemeClr val="accent4">
        <a:alpha val="5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88A292-B83D-472A-BC31-E934C18F64B9}" type="doc">
      <dgm:prSet loTypeId="urn:microsoft.com/office/officeart/2005/8/layout/orgChart1" loCatId="hierarchy" qsTypeId="urn:microsoft.com/office/officeart/2005/8/quickstyle/3d6" qsCatId="3D" csTypeId="urn:microsoft.com/office/officeart/2005/8/colors/accent4_5" csCatId="accent4" phldr="1"/>
      <dgm:spPr/>
      <dgm:t>
        <a:bodyPr/>
        <a:lstStyle/>
        <a:p>
          <a:endParaRPr lang="tr-TR"/>
        </a:p>
      </dgm:t>
    </dgm:pt>
    <dgm:pt modelId="{629E0B4D-D34E-4D06-897B-15C5680610FF}">
      <dgm:prSet phldrT="[Metin]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tr-TR" sz="1050" b="1" dirty="0"/>
            <a:t>MÜDÜR</a:t>
          </a:r>
        </a:p>
      </dgm:t>
    </dgm:pt>
    <dgm:pt modelId="{1E6B7F79-E29D-4B87-8C3D-37172EE74CAF}" type="parTrans" cxnId="{B33004B6-6729-402F-89C5-61CC520F725B}">
      <dgm:prSet/>
      <dgm:spPr/>
      <dgm:t>
        <a:bodyPr/>
        <a:lstStyle/>
        <a:p>
          <a:endParaRPr lang="tr-TR" sz="1050" b="1"/>
        </a:p>
      </dgm:t>
    </dgm:pt>
    <dgm:pt modelId="{00F4B01B-DA14-4ADF-BCC0-8561444B7CBD}" type="sibTrans" cxnId="{B33004B6-6729-402F-89C5-61CC520F725B}">
      <dgm:prSet/>
      <dgm:spPr/>
      <dgm:t>
        <a:bodyPr/>
        <a:lstStyle/>
        <a:p>
          <a:endParaRPr lang="tr-TR" sz="1050" b="1"/>
        </a:p>
      </dgm:t>
    </dgm:pt>
    <dgm:pt modelId="{40D8CA72-128D-4FDB-A3FB-D2C37F2524B8}" type="asst">
      <dgm:prSet phldrT="[Metin]" custT="1"/>
      <dgm:spPr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gm:spPr>
      <dgm:t>
        <a:bodyPr spcFirstLastPara="0" vert="horz" wrap="square" lIns="6985" tIns="6985" rIns="6985" bIns="6985" numCol="1" spcCol="1270" anchor="ctr" anchorCtr="0"/>
        <a:lstStyle/>
        <a:p>
          <a:r>
            <a:rPr lang="tr-TR" sz="1050" b="1" kern="1200" dirty="0"/>
            <a:t>YÜKSEKOKUL </a:t>
          </a: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KURULU</a:t>
          </a:r>
        </a:p>
      </dgm:t>
    </dgm:pt>
    <dgm:pt modelId="{4956973E-0A3E-4ED9-9A6E-64AD5E1EEFFD}" type="parTrans" cxnId="{268F2134-4562-468A-8B93-9B803F815A0A}">
      <dgm:prSet/>
      <dgm:spPr/>
      <dgm:t>
        <a:bodyPr/>
        <a:lstStyle/>
        <a:p>
          <a:endParaRPr lang="tr-TR" sz="1050" b="1"/>
        </a:p>
      </dgm:t>
    </dgm:pt>
    <dgm:pt modelId="{F049F94A-927A-42C2-83AF-173CC365802B}" type="sibTrans" cxnId="{268F2134-4562-468A-8B93-9B803F815A0A}">
      <dgm:prSet/>
      <dgm:spPr/>
      <dgm:t>
        <a:bodyPr/>
        <a:lstStyle/>
        <a:p>
          <a:endParaRPr lang="tr-TR" sz="1050" b="1"/>
        </a:p>
      </dgm:t>
    </dgm:pt>
    <dgm:pt modelId="{AE445ED0-9323-4AAD-8534-078BFD8F9D69}" type="asst">
      <dgm:prSet custT="1"/>
      <dgm:spPr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>
              <a:solidFill>
                <a:prstClr val="white"/>
              </a:solidFill>
              <a:latin typeface="Calibri"/>
              <a:ea typeface="+mn-ea"/>
              <a:cs typeface="+mn-cs"/>
            </a:rPr>
            <a:t>YÖNETİM </a:t>
          </a:r>
        </a:p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>
              <a:solidFill>
                <a:prstClr val="white"/>
              </a:solidFill>
              <a:latin typeface="Calibri"/>
              <a:ea typeface="+mn-ea"/>
              <a:cs typeface="+mn-cs"/>
            </a:rPr>
            <a:t>KURULU</a:t>
          </a:r>
        </a:p>
      </dgm:t>
    </dgm:pt>
    <dgm:pt modelId="{761A8233-324F-4374-B2F7-AB80FB119FBB}" type="parTrans" cxnId="{71D2DC28-79D9-47B3-9D6A-C2DC390DC5B7}">
      <dgm:prSet/>
      <dgm:spPr/>
      <dgm:t>
        <a:bodyPr/>
        <a:lstStyle/>
        <a:p>
          <a:endParaRPr lang="tr-TR" sz="1050" b="1"/>
        </a:p>
      </dgm:t>
    </dgm:pt>
    <dgm:pt modelId="{6D5D0313-5275-4A80-AA65-F0336F854F4D}" type="sibTrans" cxnId="{71D2DC28-79D9-47B3-9D6A-C2DC390DC5B7}">
      <dgm:prSet/>
      <dgm:spPr/>
      <dgm:t>
        <a:bodyPr/>
        <a:lstStyle/>
        <a:p>
          <a:endParaRPr lang="tr-TR" sz="1050" b="1"/>
        </a:p>
      </dgm:t>
    </dgm:pt>
    <dgm:pt modelId="{8DAC633F-FFB5-4CD2-AFA9-BBBAA4EAAD59}">
      <dgm:prSet custT="1"/>
      <dgm:spPr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YÜKSEKOKUL SEKRETERİ</a:t>
          </a:r>
        </a:p>
      </dgm:t>
    </dgm:pt>
    <dgm:pt modelId="{5B43D19A-7B6E-460D-B680-C14AD51DFB36}" type="parTrans" cxnId="{F7DDBD30-2972-4DB6-981C-B4EEAE59ADF1}">
      <dgm:prSet/>
      <dgm:spPr/>
      <dgm:t>
        <a:bodyPr/>
        <a:lstStyle/>
        <a:p>
          <a:endParaRPr lang="tr-TR" sz="1050" b="1"/>
        </a:p>
      </dgm:t>
    </dgm:pt>
    <dgm:pt modelId="{F761820C-FE2C-4077-995D-2081EE0AB9C6}" type="sibTrans" cxnId="{F7DDBD30-2972-4DB6-981C-B4EEAE59ADF1}">
      <dgm:prSet/>
      <dgm:spPr/>
      <dgm:t>
        <a:bodyPr/>
        <a:lstStyle/>
        <a:p>
          <a:endParaRPr lang="tr-TR" sz="1050" b="1"/>
        </a:p>
      </dgm:t>
    </dgm:pt>
    <dgm:pt modelId="{4D11A0F2-3BE8-4944-9AF7-391A510D2D59}">
      <dgm:prSet custT="1"/>
      <dgm:spPr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MÜDÜR YARDIMCISI</a:t>
          </a:r>
        </a:p>
      </dgm:t>
    </dgm:pt>
    <dgm:pt modelId="{C09BBCCF-0BEA-4044-8215-DEABDA9CCC69}" type="parTrans" cxnId="{34EF3D72-5E1E-436D-A31F-C47C6B468BCE}">
      <dgm:prSet/>
      <dgm:spPr/>
      <dgm:t>
        <a:bodyPr/>
        <a:lstStyle/>
        <a:p>
          <a:endParaRPr lang="tr-TR" sz="1050" b="1"/>
        </a:p>
      </dgm:t>
    </dgm:pt>
    <dgm:pt modelId="{E134DD99-C1E1-4679-AF33-775236F82B2C}" type="sibTrans" cxnId="{34EF3D72-5E1E-436D-A31F-C47C6B468BCE}">
      <dgm:prSet/>
      <dgm:spPr/>
      <dgm:t>
        <a:bodyPr/>
        <a:lstStyle/>
        <a:p>
          <a:endParaRPr lang="tr-TR" sz="1050" b="1"/>
        </a:p>
      </dgm:t>
    </dgm:pt>
    <dgm:pt modelId="{59BD81F2-1532-4CD9-9A3D-E448760FD83D}" type="asst">
      <dgm:prSet custT="1"/>
      <dgm:spPr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MÜTERCİM TERCÜMANLIK BÖLÜMÜ (İNG.)</a:t>
          </a:r>
        </a:p>
      </dgm:t>
    </dgm:pt>
    <dgm:pt modelId="{E831EB39-08DD-49C1-BEC1-75B87ED741C0}" type="parTrans" cxnId="{4EC69AA1-924F-487E-9589-4D177E115DDB}">
      <dgm:prSet/>
      <dgm:spPr/>
      <dgm:t>
        <a:bodyPr/>
        <a:lstStyle/>
        <a:p>
          <a:endParaRPr lang="tr-TR" sz="1050" b="1"/>
        </a:p>
      </dgm:t>
    </dgm:pt>
    <dgm:pt modelId="{68A8AD98-6940-4411-978D-C118D0335B1C}" type="sibTrans" cxnId="{4EC69AA1-924F-487E-9589-4D177E115DDB}">
      <dgm:prSet/>
      <dgm:spPr/>
      <dgm:t>
        <a:bodyPr/>
        <a:lstStyle/>
        <a:p>
          <a:endParaRPr lang="tr-TR" sz="1050" b="1"/>
        </a:p>
      </dgm:t>
    </dgm:pt>
    <dgm:pt modelId="{95AA8380-5B49-471C-9301-C94CC28CB2CC}" type="asst">
      <dgm:prSet custT="1"/>
      <dgm:spPr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>
              <a:solidFill>
                <a:prstClr val="white"/>
              </a:solidFill>
              <a:latin typeface="Calibri"/>
              <a:ea typeface="+mn-ea"/>
              <a:cs typeface="+mn-cs"/>
            </a:rPr>
            <a:t>MÜTERCİM TERCÜMANLIK (ARAPÇA)</a:t>
          </a:r>
        </a:p>
      </dgm:t>
    </dgm:pt>
    <dgm:pt modelId="{22421F43-C691-47B3-B2DD-BC006AEFB6A9}" type="parTrans" cxnId="{F4252C49-8992-4B46-9593-13CBA06B3B39}">
      <dgm:prSet/>
      <dgm:spPr/>
      <dgm:t>
        <a:bodyPr/>
        <a:lstStyle/>
        <a:p>
          <a:endParaRPr lang="tr-TR" sz="1050" b="1"/>
        </a:p>
      </dgm:t>
    </dgm:pt>
    <dgm:pt modelId="{E7698B4A-C45B-488F-BD38-1C7A22E3F074}" type="sibTrans" cxnId="{F4252C49-8992-4B46-9593-13CBA06B3B39}">
      <dgm:prSet/>
      <dgm:spPr/>
      <dgm:t>
        <a:bodyPr/>
        <a:lstStyle/>
        <a:p>
          <a:endParaRPr lang="tr-TR" sz="1050" b="1"/>
        </a:p>
      </dgm:t>
    </dgm:pt>
    <dgm:pt modelId="{829A2D49-CDF4-429B-838A-60400D8C96DB}" type="asst">
      <dgm:prSet custT="1"/>
      <dgm:spPr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gm:spPr>
      <dgm:t>
        <a:bodyPr spcFirstLastPara="0" vert="horz" wrap="square" lIns="6985" tIns="6985" rIns="6985" bIns="6985" numCol="1" spcCol="1270" anchor="ctr" anchorCtr="0"/>
        <a:lstStyle/>
        <a:p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YAZI</a:t>
          </a:r>
          <a:r>
            <a:rPr lang="tr-TR" sz="1050" b="1" kern="1200" dirty="0"/>
            <a:t> İŞLERİ-TAHAKKUK-AYNİYAT İŞLERİ</a:t>
          </a:r>
        </a:p>
      </dgm:t>
    </dgm:pt>
    <dgm:pt modelId="{AE7F1E14-7889-4019-863A-B991D846A692}" type="parTrans" cxnId="{A3931BD2-2CF6-4FCE-8C78-00301E03DD24}">
      <dgm:prSet/>
      <dgm:spPr/>
      <dgm:t>
        <a:bodyPr/>
        <a:lstStyle/>
        <a:p>
          <a:endParaRPr lang="tr-TR" sz="1050" b="1"/>
        </a:p>
      </dgm:t>
    </dgm:pt>
    <dgm:pt modelId="{5D2AB26A-9130-432C-80E3-0E6F8C2773AA}" type="sibTrans" cxnId="{A3931BD2-2CF6-4FCE-8C78-00301E03DD24}">
      <dgm:prSet/>
      <dgm:spPr/>
      <dgm:t>
        <a:bodyPr/>
        <a:lstStyle/>
        <a:p>
          <a:endParaRPr lang="tr-TR" sz="1050" b="1"/>
        </a:p>
      </dgm:t>
    </dgm:pt>
    <dgm:pt modelId="{AD6B1917-584A-4DDE-BB76-1B376BDA2AC4}" type="asst">
      <dgm:prSet custT="1"/>
      <dgm:spPr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PERSONEL VE ÖĞRENCİ İŞLERİ</a:t>
          </a:r>
        </a:p>
      </dgm:t>
    </dgm:pt>
    <dgm:pt modelId="{0DEC2FA3-222C-4207-8AEC-A91C6D921D22}" type="parTrans" cxnId="{3A344CEC-FB46-455A-80C0-C69E7A5DAF87}">
      <dgm:prSet/>
      <dgm:spPr/>
      <dgm:t>
        <a:bodyPr/>
        <a:lstStyle/>
        <a:p>
          <a:endParaRPr lang="tr-TR" sz="1050" b="1"/>
        </a:p>
      </dgm:t>
    </dgm:pt>
    <dgm:pt modelId="{AF88A38C-81E6-445C-A0D8-E5806302C1B6}" type="sibTrans" cxnId="{3A344CEC-FB46-455A-80C0-C69E7A5DAF87}">
      <dgm:prSet/>
      <dgm:spPr/>
      <dgm:t>
        <a:bodyPr/>
        <a:lstStyle/>
        <a:p>
          <a:endParaRPr lang="tr-TR" sz="1050" b="1"/>
        </a:p>
      </dgm:t>
    </dgm:pt>
    <dgm:pt modelId="{20F2B6AE-84B6-477D-A635-6FAED8D88BB0}">
      <dgm:prSet custT="1"/>
      <dgm:spPr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YABANCI DİLLER BÖLÜM  BAŞK.</a:t>
          </a:r>
        </a:p>
      </dgm:t>
    </dgm:pt>
    <dgm:pt modelId="{0E4B5EEE-420D-4FFA-89E8-0AFD0BB81E81}" type="parTrans" cxnId="{63E9ADA3-485B-4AFA-A537-B87CC176C41E}">
      <dgm:prSet/>
      <dgm:spPr/>
      <dgm:t>
        <a:bodyPr/>
        <a:lstStyle/>
        <a:p>
          <a:endParaRPr lang="tr-TR" sz="1050" b="1"/>
        </a:p>
      </dgm:t>
    </dgm:pt>
    <dgm:pt modelId="{2BD66697-16CA-4CAC-A02C-77FF66102718}" type="sibTrans" cxnId="{63E9ADA3-485B-4AFA-A537-B87CC176C41E}">
      <dgm:prSet/>
      <dgm:spPr/>
      <dgm:t>
        <a:bodyPr/>
        <a:lstStyle/>
        <a:p>
          <a:endParaRPr lang="tr-TR" sz="1050" b="1"/>
        </a:p>
      </dgm:t>
    </dgm:pt>
    <dgm:pt modelId="{FA436266-7317-47FE-9713-9115CB7F066C}">
      <dgm:prSet custT="1"/>
      <dgm:spPr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gm:spPr>
      <dgm:t>
        <a:bodyPr spcFirstLastPara="0" vert="horz" wrap="square" lIns="6985" tIns="6985" rIns="6985" bIns="6985" numCol="1" spcCol="1270" anchor="ctr" anchorCtr="0"/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KURSLAR BİRİMİ</a:t>
          </a:r>
        </a:p>
      </dgm:t>
    </dgm:pt>
    <dgm:pt modelId="{15177816-612B-4687-9518-80FB5A8CB5C5}" type="parTrans" cxnId="{5AB3BAB7-8B2E-4F8A-BF1C-9943E9B71BD2}">
      <dgm:prSet/>
      <dgm:spPr/>
      <dgm:t>
        <a:bodyPr/>
        <a:lstStyle/>
        <a:p>
          <a:endParaRPr lang="tr-TR" sz="1050" b="1"/>
        </a:p>
      </dgm:t>
    </dgm:pt>
    <dgm:pt modelId="{12E590EC-8CFB-4B5F-9825-022978F2944E}" type="sibTrans" cxnId="{5AB3BAB7-8B2E-4F8A-BF1C-9943E9B71BD2}">
      <dgm:prSet/>
      <dgm:spPr/>
      <dgm:t>
        <a:bodyPr/>
        <a:lstStyle/>
        <a:p>
          <a:endParaRPr lang="tr-TR" sz="1050" b="1"/>
        </a:p>
      </dgm:t>
    </dgm:pt>
    <dgm:pt modelId="{2A0FCE9D-5EE3-4A9F-BED6-E413E7E684D5}" type="pres">
      <dgm:prSet presAssocID="{5788A292-B83D-472A-BC31-E934C18F64B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r-TR"/>
        </a:p>
      </dgm:t>
    </dgm:pt>
    <dgm:pt modelId="{4FF0A660-8A1F-491C-A9EC-98DB5C389A99}" type="pres">
      <dgm:prSet presAssocID="{629E0B4D-D34E-4D06-897B-15C5680610FF}" presName="hierRoot1" presStyleCnt="0">
        <dgm:presLayoutVars>
          <dgm:hierBranch val="init"/>
        </dgm:presLayoutVars>
      </dgm:prSet>
      <dgm:spPr/>
    </dgm:pt>
    <dgm:pt modelId="{63481690-B383-4C55-B171-9BE9F4367927}" type="pres">
      <dgm:prSet presAssocID="{629E0B4D-D34E-4D06-897B-15C5680610FF}" presName="rootComposite1" presStyleCnt="0"/>
      <dgm:spPr/>
    </dgm:pt>
    <dgm:pt modelId="{0DD62DB1-35AC-4CFE-8C5D-FF8104FFDACA}" type="pres">
      <dgm:prSet presAssocID="{629E0B4D-D34E-4D06-897B-15C5680610FF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3988633B-37C0-42B0-96A1-EA71ACB571B3}" type="pres">
      <dgm:prSet presAssocID="{629E0B4D-D34E-4D06-897B-15C5680610FF}" presName="rootConnector1" presStyleLbl="node1" presStyleIdx="0" presStyleCnt="0"/>
      <dgm:spPr/>
      <dgm:t>
        <a:bodyPr/>
        <a:lstStyle/>
        <a:p>
          <a:endParaRPr lang="tr-TR"/>
        </a:p>
      </dgm:t>
    </dgm:pt>
    <dgm:pt modelId="{87F084A0-293C-49F8-8441-A1304C282C88}" type="pres">
      <dgm:prSet presAssocID="{629E0B4D-D34E-4D06-897B-15C5680610FF}" presName="hierChild2" presStyleCnt="0"/>
      <dgm:spPr/>
    </dgm:pt>
    <dgm:pt modelId="{F91CA90F-C7A4-40C0-BEA9-B3363039DC84}" type="pres">
      <dgm:prSet presAssocID="{C09BBCCF-0BEA-4044-8215-DEABDA9CCC69}" presName="Name37" presStyleLbl="parChTrans1D2" presStyleIdx="0" presStyleCnt="4"/>
      <dgm:spPr/>
      <dgm:t>
        <a:bodyPr/>
        <a:lstStyle/>
        <a:p>
          <a:endParaRPr lang="tr-TR"/>
        </a:p>
      </dgm:t>
    </dgm:pt>
    <dgm:pt modelId="{2021C987-114B-40C9-96CA-F2801A2FB130}" type="pres">
      <dgm:prSet presAssocID="{4D11A0F2-3BE8-4944-9AF7-391A510D2D59}" presName="hierRoot2" presStyleCnt="0">
        <dgm:presLayoutVars>
          <dgm:hierBranch val="init"/>
        </dgm:presLayoutVars>
      </dgm:prSet>
      <dgm:spPr/>
    </dgm:pt>
    <dgm:pt modelId="{42CD3CAF-2266-4C0A-A693-3A83C1F98FE0}" type="pres">
      <dgm:prSet presAssocID="{4D11A0F2-3BE8-4944-9AF7-391A510D2D59}" presName="rootComposite" presStyleCnt="0"/>
      <dgm:spPr/>
    </dgm:pt>
    <dgm:pt modelId="{AE8035C8-B265-498B-8FD8-F5C5210FF5BF}" type="pres">
      <dgm:prSet presAssocID="{4D11A0F2-3BE8-4944-9AF7-391A510D2D59}" presName="rootText" presStyleLbl="node2" presStyleIdx="0" presStyleCnt="2" custLinFactNeighborX="-17869" custLinFactNeighborY="5410">
        <dgm:presLayoutVars>
          <dgm:chPref val="3"/>
        </dgm:presLayoutVars>
      </dgm:prSet>
      <dgm:spPr>
        <a:xfrm>
          <a:off x="2583308" y="1706516"/>
          <a:ext cx="1175783" cy="587891"/>
        </a:xfrm>
        <a:prstGeom prst="rect">
          <a:avLst/>
        </a:prstGeom>
      </dgm:spPr>
      <dgm:t>
        <a:bodyPr/>
        <a:lstStyle/>
        <a:p>
          <a:endParaRPr lang="tr-TR"/>
        </a:p>
      </dgm:t>
    </dgm:pt>
    <dgm:pt modelId="{3EDC1AE1-69BB-48D4-8A3F-46E429FCDF7F}" type="pres">
      <dgm:prSet presAssocID="{4D11A0F2-3BE8-4944-9AF7-391A510D2D59}" presName="rootConnector" presStyleLbl="node2" presStyleIdx="0" presStyleCnt="2"/>
      <dgm:spPr/>
      <dgm:t>
        <a:bodyPr/>
        <a:lstStyle/>
        <a:p>
          <a:endParaRPr lang="tr-TR"/>
        </a:p>
      </dgm:t>
    </dgm:pt>
    <dgm:pt modelId="{BDC41359-2D15-47AC-946E-595C980B9A50}" type="pres">
      <dgm:prSet presAssocID="{4D11A0F2-3BE8-4944-9AF7-391A510D2D59}" presName="hierChild4" presStyleCnt="0"/>
      <dgm:spPr/>
    </dgm:pt>
    <dgm:pt modelId="{DE802E38-EA1C-4268-BBBE-DDFDFD5467BF}" type="pres">
      <dgm:prSet presAssocID="{0E4B5EEE-420D-4FFA-89E8-0AFD0BB81E81}" presName="Name37" presStyleLbl="parChTrans1D3" presStyleIdx="0" presStyleCnt="6"/>
      <dgm:spPr/>
      <dgm:t>
        <a:bodyPr/>
        <a:lstStyle/>
        <a:p>
          <a:endParaRPr lang="tr-TR"/>
        </a:p>
      </dgm:t>
    </dgm:pt>
    <dgm:pt modelId="{0289CA04-DA98-44E8-96D4-514A3E1B61BD}" type="pres">
      <dgm:prSet presAssocID="{20F2B6AE-84B6-477D-A635-6FAED8D88BB0}" presName="hierRoot2" presStyleCnt="0">
        <dgm:presLayoutVars>
          <dgm:hierBranch val="init"/>
        </dgm:presLayoutVars>
      </dgm:prSet>
      <dgm:spPr/>
    </dgm:pt>
    <dgm:pt modelId="{6041FC29-BA68-4F6C-9BDD-CAB3C0F008A8}" type="pres">
      <dgm:prSet presAssocID="{20F2B6AE-84B6-477D-A635-6FAED8D88BB0}" presName="rootComposite" presStyleCnt="0"/>
      <dgm:spPr/>
    </dgm:pt>
    <dgm:pt modelId="{841CD269-BDB2-4C47-A2DD-4188C097E8AB}" type="pres">
      <dgm:prSet presAssocID="{20F2B6AE-84B6-477D-A635-6FAED8D88BB0}" presName="rootText" presStyleLbl="node3" presStyleIdx="0" presStyleCnt="2">
        <dgm:presLayoutVars>
          <dgm:chPref val="3"/>
        </dgm:presLayoutVars>
      </dgm:prSet>
      <dgm:spPr>
        <a:xfrm>
          <a:off x="3557667" y="3344323"/>
          <a:ext cx="1175783" cy="587891"/>
        </a:xfrm>
        <a:prstGeom prst="rect">
          <a:avLst/>
        </a:prstGeom>
      </dgm:spPr>
      <dgm:t>
        <a:bodyPr/>
        <a:lstStyle/>
        <a:p>
          <a:endParaRPr lang="tr-TR"/>
        </a:p>
      </dgm:t>
    </dgm:pt>
    <dgm:pt modelId="{FA0B3EA8-0CCF-4F6A-B90E-BA522F9AC3A4}" type="pres">
      <dgm:prSet presAssocID="{20F2B6AE-84B6-477D-A635-6FAED8D88BB0}" presName="rootConnector" presStyleLbl="node3" presStyleIdx="0" presStyleCnt="2"/>
      <dgm:spPr/>
      <dgm:t>
        <a:bodyPr/>
        <a:lstStyle/>
        <a:p>
          <a:endParaRPr lang="tr-TR"/>
        </a:p>
      </dgm:t>
    </dgm:pt>
    <dgm:pt modelId="{95B2B9F9-5CD9-49B6-AD51-9A85911D77E0}" type="pres">
      <dgm:prSet presAssocID="{20F2B6AE-84B6-477D-A635-6FAED8D88BB0}" presName="hierChild4" presStyleCnt="0"/>
      <dgm:spPr/>
    </dgm:pt>
    <dgm:pt modelId="{965AC6F2-71D0-435F-BE6F-D35F001F7D2B}" type="pres">
      <dgm:prSet presAssocID="{20F2B6AE-84B6-477D-A635-6FAED8D88BB0}" presName="hierChild5" presStyleCnt="0"/>
      <dgm:spPr/>
    </dgm:pt>
    <dgm:pt modelId="{C0B52344-59AE-4B56-A6E7-A6928F56A7F3}" type="pres">
      <dgm:prSet presAssocID="{15177816-612B-4687-9518-80FB5A8CB5C5}" presName="Name37" presStyleLbl="parChTrans1D3" presStyleIdx="1" presStyleCnt="6"/>
      <dgm:spPr/>
      <dgm:t>
        <a:bodyPr/>
        <a:lstStyle/>
        <a:p>
          <a:endParaRPr lang="tr-TR"/>
        </a:p>
      </dgm:t>
    </dgm:pt>
    <dgm:pt modelId="{81C5F8CF-AB20-4598-B16D-5EE2575FC4B4}" type="pres">
      <dgm:prSet presAssocID="{FA436266-7317-47FE-9713-9115CB7F066C}" presName="hierRoot2" presStyleCnt="0">
        <dgm:presLayoutVars>
          <dgm:hierBranch val="init"/>
        </dgm:presLayoutVars>
      </dgm:prSet>
      <dgm:spPr/>
    </dgm:pt>
    <dgm:pt modelId="{C6C59054-2F00-450F-A483-2B1A6403EB6D}" type="pres">
      <dgm:prSet presAssocID="{FA436266-7317-47FE-9713-9115CB7F066C}" presName="rootComposite" presStyleCnt="0"/>
      <dgm:spPr/>
    </dgm:pt>
    <dgm:pt modelId="{CFAD7BE6-3F64-421F-87EF-FA28CB94A399}" type="pres">
      <dgm:prSet presAssocID="{FA436266-7317-47FE-9713-9115CB7F066C}" presName="rootText" presStyleLbl="node3" presStyleIdx="1" presStyleCnt="2">
        <dgm:presLayoutVars>
          <dgm:chPref val="3"/>
        </dgm:presLayoutVars>
      </dgm:prSet>
      <dgm:spPr>
        <a:xfrm>
          <a:off x="3557667" y="4179129"/>
          <a:ext cx="1175783" cy="587891"/>
        </a:xfrm>
        <a:prstGeom prst="rect">
          <a:avLst/>
        </a:prstGeom>
      </dgm:spPr>
      <dgm:t>
        <a:bodyPr/>
        <a:lstStyle/>
        <a:p>
          <a:endParaRPr lang="tr-TR"/>
        </a:p>
      </dgm:t>
    </dgm:pt>
    <dgm:pt modelId="{AB940DC1-61CA-4E75-912C-3F8B76924296}" type="pres">
      <dgm:prSet presAssocID="{FA436266-7317-47FE-9713-9115CB7F066C}" presName="rootConnector" presStyleLbl="node3" presStyleIdx="1" presStyleCnt="2"/>
      <dgm:spPr/>
      <dgm:t>
        <a:bodyPr/>
        <a:lstStyle/>
        <a:p>
          <a:endParaRPr lang="tr-TR"/>
        </a:p>
      </dgm:t>
    </dgm:pt>
    <dgm:pt modelId="{43B47E9C-E5AA-4190-8613-E0B349B5569B}" type="pres">
      <dgm:prSet presAssocID="{FA436266-7317-47FE-9713-9115CB7F066C}" presName="hierChild4" presStyleCnt="0"/>
      <dgm:spPr/>
    </dgm:pt>
    <dgm:pt modelId="{E5A0D761-2E2C-4A60-914D-EE8A9C0A433C}" type="pres">
      <dgm:prSet presAssocID="{FA436266-7317-47FE-9713-9115CB7F066C}" presName="hierChild5" presStyleCnt="0"/>
      <dgm:spPr/>
    </dgm:pt>
    <dgm:pt modelId="{83C0CFF2-1335-42B0-A1D2-5EC65DFF33A2}" type="pres">
      <dgm:prSet presAssocID="{4D11A0F2-3BE8-4944-9AF7-391A510D2D59}" presName="hierChild5" presStyleCnt="0"/>
      <dgm:spPr/>
    </dgm:pt>
    <dgm:pt modelId="{4C2AD73D-ABF3-4A2F-BC91-0BD4FB8404F6}" type="pres">
      <dgm:prSet presAssocID="{E831EB39-08DD-49C1-BEC1-75B87ED741C0}" presName="Name111" presStyleLbl="parChTrans1D3" presStyleIdx="2" presStyleCnt="6"/>
      <dgm:spPr/>
      <dgm:t>
        <a:bodyPr/>
        <a:lstStyle/>
        <a:p>
          <a:endParaRPr lang="tr-TR"/>
        </a:p>
      </dgm:t>
    </dgm:pt>
    <dgm:pt modelId="{CD6662EB-41AD-4DB6-BB1C-F0AB9A1777EE}" type="pres">
      <dgm:prSet presAssocID="{59BD81F2-1532-4CD9-9A3D-E448760FD83D}" presName="hierRoot3" presStyleCnt="0">
        <dgm:presLayoutVars>
          <dgm:hierBranch val="init"/>
        </dgm:presLayoutVars>
      </dgm:prSet>
      <dgm:spPr/>
    </dgm:pt>
    <dgm:pt modelId="{0179D6FF-0376-49D1-B0F0-AF00D4061A96}" type="pres">
      <dgm:prSet presAssocID="{59BD81F2-1532-4CD9-9A3D-E448760FD83D}" presName="rootComposite3" presStyleCnt="0"/>
      <dgm:spPr/>
    </dgm:pt>
    <dgm:pt modelId="{71367CCC-7CA4-441A-9E59-962E67FA1BD4}" type="pres">
      <dgm:prSet presAssocID="{59BD81F2-1532-4CD9-9A3D-E448760FD83D}" presName="rootText3" presStyleLbl="asst2" presStyleIdx="0" presStyleCnt="4" custAng="0" custLinFactNeighborX="-38654" custLinFactNeighborY="299">
        <dgm:presLayoutVars>
          <dgm:chPref val="3"/>
        </dgm:presLayoutVars>
      </dgm:prSet>
      <dgm:spPr>
        <a:xfrm>
          <a:off x="1627572" y="2511275"/>
          <a:ext cx="1175783" cy="587891"/>
        </a:xfrm>
        <a:prstGeom prst="rect">
          <a:avLst/>
        </a:prstGeom>
      </dgm:spPr>
      <dgm:t>
        <a:bodyPr/>
        <a:lstStyle/>
        <a:p>
          <a:endParaRPr lang="tr-TR"/>
        </a:p>
      </dgm:t>
    </dgm:pt>
    <dgm:pt modelId="{AFCC5FEB-AFB6-4556-A3B3-32A40892EE7C}" type="pres">
      <dgm:prSet presAssocID="{59BD81F2-1532-4CD9-9A3D-E448760FD83D}" presName="rootConnector3" presStyleLbl="asst2" presStyleIdx="0" presStyleCnt="4"/>
      <dgm:spPr/>
      <dgm:t>
        <a:bodyPr/>
        <a:lstStyle/>
        <a:p>
          <a:endParaRPr lang="tr-TR"/>
        </a:p>
      </dgm:t>
    </dgm:pt>
    <dgm:pt modelId="{E200E68E-2BC7-4BC9-8A95-2B9AE24581B7}" type="pres">
      <dgm:prSet presAssocID="{59BD81F2-1532-4CD9-9A3D-E448760FD83D}" presName="hierChild6" presStyleCnt="0"/>
      <dgm:spPr/>
    </dgm:pt>
    <dgm:pt modelId="{FCCE1524-452A-4E9A-BF6C-5AFA61175395}" type="pres">
      <dgm:prSet presAssocID="{59BD81F2-1532-4CD9-9A3D-E448760FD83D}" presName="hierChild7" presStyleCnt="0"/>
      <dgm:spPr/>
    </dgm:pt>
    <dgm:pt modelId="{1288412E-939B-4DB9-8059-CA05B103393F}" type="pres">
      <dgm:prSet presAssocID="{22421F43-C691-47B3-B2DD-BC006AEFB6A9}" presName="Name111" presStyleLbl="parChTrans1D3" presStyleIdx="3" presStyleCnt="6"/>
      <dgm:spPr/>
      <dgm:t>
        <a:bodyPr/>
        <a:lstStyle/>
        <a:p>
          <a:endParaRPr lang="tr-TR"/>
        </a:p>
      </dgm:t>
    </dgm:pt>
    <dgm:pt modelId="{5A5A77F2-E5A8-4CD5-873C-23C683FC90EA}" type="pres">
      <dgm:prSet presAssocID="{95AA8380-5B49-471C-9301-C94CC28CB2CC}" presName="hierRoot3" presStyleCnt="0">
        <dgm:presLayoutVars>
          <dgm:hierBranch val="init"/>
        </dgm:presLayoutVars>
      </dgm:prSet>
      <dgm:spPr/>
    </dgm:pt>
    <dgm:pt modelId="{A219E30E-ABB0-42D9-BC35-316359BAFEE5}" type="pres">
      <dgm:prSet presAssocID="{95AA8380-5B49-471C-9301-C94CC28CB2CC}" presName="rootComposite3" presStyleCnt="0"/>
      <dgm:spPr/>
    </dgm:pt>
    <dgm:pt modelId="{14B20F87-4A90-4F60-BC0D-B797775473F4}" type="pres">
      <dgm:prSet presAssocID="{95AA8380-5B49-471C-9301-C94CC28CB2CC}" presName="rootText3" presStyleLbl="asst2" presStyleIdx="1" presStyleCnt="4" custLinFactNeighborX="-19988" custLinFactNeighborY="-3264">
        <dgm:presLayoutVars>
          <dgm:chPref val="3"/>
        </dgm:presLayoutVars>
      </dgm:prSet>
      <dgm:spPr>
        <a:xfrm>
          <a:off x="3269742" y="2490328"/>
          <a:ext cx="1175783" cy="587891"/>
        </a:xfrm>
        <a:prstGeom prst="rect">
          <a:avLst/>
        </a:prstGeom>
      </dgm:spPr>
      <dgm:t>
        <a:bodyPr/>
        <a:lstStyle/>
        <a:p>
          <a:endParaRPr lang="tr-TR"/>
        </a:p>
      </dgm:t>
    </dgm:pt>
    <dgm:pt modelId="{EA1D10D0-412D-4468-AF64-F08A96343C5D}" type="pres">
      <dgm:prSet presAssocID="{95AA8380-5B49-471C-9301-C94CC28CB2CC}" presName="rootConnector3" presStyleLbl="asst2" presStyleIdx="1" presStyleCnt="4"/>
      <dgm:spPr/>
      <dgm:t>
        <a:bodyPr/>
        <a:lstStyle/>
        <a:p>
          <a:endParaRPr lang="tr-TR"/>
        </a:p>
      </dgm:t>
    </dgm:pt>
    <dgm:pt modelId="{BFC37988-7460-4552-8CC2-5B4C9355A01D}" type="pres">
      <dgm:prSet presAssocID="{95AA8380-5B49-471C-9301-C94CC28CB2CC}" presName="hierChild6" presStyleCnt="0"/>
      <dgm:spPr/>
    </dgm:pt>
    <dgm:pt modelId="{57CE1F00-A36C-456D-BF8C-EF10448909E1}" type="pres">
      <dgm:prSet presAssocID="{95AA8380-5B49-471C-9301-C94CC28CB2CC}" presName="hierChild7" presStyleCnt="0"/>
      <dgm:spPr/>
    </dgm:pt>
    <dgm:pt modelId="{524F202B-611E-465B-BA9C-8FF0BAA9115D}" type="pres">
      <dgm:prSet presAssocID="{5B43D19A-7B6E-460D-B680-C14AD51DFB36}" presName="Name37" presStyleLbl="parChTrans1D2" presStyleIdx="1" presStyleCnt="4"/>
      <dgm:spPr/>
      <dgm:t>
        <a:bodyPr/>
        <a:lstStyle/>
        <a:p>
          <a:endParaRPr lang="tr-TR"/>
        </a:p>
      </dgm:t>
    </dgm:pt>
    <dgm:pt modelId="{ADADE9C8-C461-4291-9B09-4B50A6638E2C}" type="pres">
      <dgm:prSet presAssocID="{8DAC633F-FFB5-4CD2-AFA9-BBBAA4EAAD59}" presName="hierRoot2" presStyleCnt="0">
        <dgm:presLayoutVars>
          <dgm:hierBranch val="init"/>
        </dgm:presLayoutVars>
      </dgm:prSet>
      <dgm:spPr/>
    </dgm:pt>
    <dgm:pt modelId="{32E5FCD3-E0E3-4126-BBC8-2488F4023D96}" type="pres">
      <dgm:prSet presAssocID="{8DAC633F-FFB5-4CD2-AFA9-BBBAA4EAAD59}" presName="rootComposite" presStyleCnt="0"/>
      <dgm:spPr/>
    </dgm:pt>
    <dgm:pt modelId="{73E77FEA-110D-4716-9C71-CEE96C8F7AC9}" type="pres">
      <dgm:prSet presAssocID="{8DAC633F-FFB5-4CD2-AFA9-BBBAA4EAAD59}" presName="rootText" presStyleLbl="node2" presStyleIdx="1" presStyleCnt="2" custLinFactNeighborX="-15104" custLinFactNeighborY="3311">
        <dgm:presLayoutVars>
          <dgm:chPref val="3"/>
        </dgm:presLayoutVars>
      </dgm:prSet>
      <dgm:spPr>
        <a:xfrm>
          <a:off x="5461213" y="1694176"/>
          <a:ext cx="1175783" cy="587891"/>
        </a:xfrm>
        <a:prstGeom prst="rect">
          <a:avLst/>
        </a:prstGeom>
      </dgm:spPr>
      <dgm:t>
        <a:bodyPr/>
        <a:lstStyle/>
        <a:p>
          <a:endParaRPr lang="tr-TR"/>
        </a:p>
      </dgm:t>
    </dgm:pt>
    <dgm:pt modelId="{64C58480-682B-475E-BBCE-53F6A9AD6B4C}" type="pres">
      <dgm:prSet presAssocID="{8DAC633F-FFB5-4CD2-AFA9-BBBAA4EAAD59}" presName="rootConnector" presStyleLbl="node2" presStyleIdx="1" presStyleCnt="2"/>
      <dgm:spPr/>
      <dgm:t>
        <a:bodyPr/>
        <a:lstStyle/>
        <a:p>
          <a:endParaRPr lang="tr-TR"/>
        </a:p>
      </dgm:t>
    </dgm:pt>
    <dgm:pt modelId="{D9DC4E70-4275-460E-BB84-35B03188220F}" type="pres">
      <dgm:prSet presAssocID="{8DAC633F-FFB5-4CD2-AFA9-BBBAA4EAAD59}" presName="hierChild4" presStyleCnt="0"/>
      <dgm:spPr/>
    </dgm:pt>
    <dgm:pt modelId="{F9DA3C6F-445C-4C71-9324-3E257037278A}" type="pres">
      <dgm:prSet presAssocID="{8DAC633F-FFB5-4CD2-AFA9-BBBAA4EAAD59}" presName="hierChild5" presStyleCnt="0"/>
      <dgm:spPr/>
    </dgm:pt>
    <dgm:pt modelId="{2A8A0247-60D9-42F7-BAD4-8F50E442CA33}" type="pres">
      <dgm:prSet presAssocID="{AE7F1E14-7889-4019-863A-B991D846A692}" presName="Name111" presStyleLbl="parChTrans1D3" presStyleIdx="4" presStyleCnt="6"/>
      <dgm:spPr/>
      <dgm:t>
        <a:bodyPr/>
        <a:lstStyle/>
        <a:p>
          <a:endParaRPr lang="tr-TR"/>
        </a:p>
      </dgm:t>
    </dgm:pt>
    <dgm:pt modelId="{D5539D0F-0CEA-4D38-9F65-4E001754F3E5}" type="pres">
      <dgm:prSet presAssocID="{829A2D49-CDF4-429B-838A-60400D8C96DB}" presName="hierRoot3" presStyleCnt="0">
        <dgm:presLayoutVars>
          <dgm:hierBranch val="init"/>
        </dgm:presLayoutVars>
      </dgm:prSet>
      <dgm:spPr/>
    </dgm:pt>
    <dgm:pt modelId="{52EB6C15-B613-4061-89E9-192A89D2508A}" type="pres">
      <dgm:prSet presAssocID="{829A2D49-CDF4-429B-838A-60400D8C96DB}" presName="rootComposite3" presStyleCnt="0"/>
      <dgm:spPr/>
    </dgm:pt>
    <dgm:pt modelId="{48915AC6-BE1E-474B-8B40-4145EF07F418}" type="pres">
      <dgm:prSet presAssocID="{829A2D49-CDF4-429B-838A-60400D8C96DB}" presName="rootText3" presStyleLbl="asst2" presStyleIdx="2" presStyleCnt="4" custLinFactNeighborX="-16053" custLinFactNeighborY="395">
        <dgm:presLayoutVars>
          <dgm:chPref val="3"/>
        </dgm:presLayoutVars>
      </dgm:prSet>
      <dgm:spPr>
        <a:xfrm>
          <a:off x="4738706" y="2511839"/>
          <a:ext cx="1175783" cy="587891"/>
        </a:xfrm>
        <a:prstGeom prst="rect">
          <a:avLst/>
        </a:prstGeom>
      </dgm:spPr>
      <dgm:t>
        <a:bodyPr/>
        <a:lstStyle/>
        <a:p>
          <a:endParaRPr lang="tr-TR"/>
        </a:p>
      </dgm:t>
    </dgm:pt>
    <dgm:pt modelId="{495182A8-3867-47BB-ADC5-94226545E80F}" type="pres">
      <dgm:prSet presAssocID="{829A2D49-CDF4-429B-838A-60400D8C96DB}" presName="rootConnector3" presStyleLbl="asst2" presStyleIdx="2" presStyleCnt="4"/>
      <dgm:spPr/>
      <dgm:t>
        <a:bodyPr/>
        <a:lstStyle/>
        <a:p>
          <a:endParaRPr lang="tr-TR"/>
        </a:p>
      </dgm:t>
    </dgm:pt>
    <dgm:pt modelId="{AC0C4A82-2105-4223-9D3D-D8C3F81F14B3}" type="pres">
      <dgm:prSet presAssocID="{829A2D49-CDF4-429B-838A-60400D8C96DB}" presName="hierChild6" presStyleCnt="0"/>
      <dgm:spPr/>
    </dgm:pt>
    <dgm:pt modelId="{662BCDBB-F3CF-42EB-A1D1-536A3DE60B0C}" type="pres">
      <dgm:prSet presAssocID="{829A2D49-CDF4-429B-838A-60400D8C96DB}" presName="hierChild7" presStyleCnt="0"/>
      <dgm:spPr/>
    </dgm:pt>
    <dgm:pt modelId="{9514D056-DA20-4E99-AD20-48B6AC8746B7}" type="pres">
      <dgm:prSet presAssocID="{0DEC2FA3-222C-4207-8AEC-A91C6D921D22}" presName="Name111" presStyleLbl="parChTrans1D3" presStyleIdx="5" presStyleCnt="6"/>
      <dgm:spPr/>
      <dgm:t>
        <a:bodyPr/>
        <a:lstStyle/>
        <a:p>
          <a:endParaRPr lang="tr-TR"/>
        </a:p>
      </dgm:t>
    </dgm:pt>
    <dgm:pt modelId="{818F76B1-07E2-4306-A2A5-3BC0A05C4B3C}" type="pres">
      <dgm:prSet presAssocID="{AD6B1917-584A-4DDE-BB76-1B376BDA2AC4}" presName="hierRoot3" presStyleCnt="0">
        <dgm:presLayoutVars>
          <dgm:hierBranch val="init"/>
        </dgm:presLayoutVars>
      </dgm:prSet>
      <dgm:spPr/>
    </dgm:pt>
    <dgm:pt modelId="{134EAAE2-03CA-4FF3-8979-BF98415E86D8}" type="pres">
      <dgm:prSet presAssocID="{AD6B1917-584A-4DDE-BB76-1B376BDA2AC4}" presName="rootComposite3" presStyleCnt="0"/>
      <dgm:spPr/>
    </dgm:pt>
    <dgm:pt modelId="{2BAEB32B-859D-40B0-ADC4-F56A3E97EB8C}" type="pres">
      <dgm:prSet presAssocID="{AD6B1917-584A-4DDE-BB76-1B376BDA2AC4}" presName="rootText3" presStyleLbl="asst2" presStyleIdx="3" presStyleCnt="4" custLinFactNeighborX="-12103" custLinFactNeighborY="395">
        <dgm:presLayoutVars>
          <dgm:chPref val="3"/>
        </dgm:presLayoutVars>
      </dgm:prSet>
      <dgm:spPr>
        <a:xfrm>
          <a:off x="6207847" y="2511839"/>
          <a:ext cx="1175783" cy="587891"/>
        </a:xfrm>
        <a:prstGeom prst="rect">
          <a:avLst/>
        </a:prstGeom>
      </dgm:spPr>
      <dgm:t>
        <a:bodyPr/>
        <a:lstStyle/>
        <a:p>
          <a:endParaRPr lang="tr-TR"/>
        </a:p>
      </dgm:t>
    </dgm:pt>
    <dgm:pt modelId="{D0D74797-292B-47BA-ABD2-B64D9BB26236}" type="pres">
      <dgm:prSet presAssocID="{AD6B1917-584A-4DDE-BB76-1B376BDA2AC4}" presName="rootConnector3" presStyleLbl="asst2" presStyleIdx="3" presStyleCnt="4"/>
      <dgm:spPr/>
      <dgm:t>
        <a:bodyPr/>
        <a:lstStyle/>
        <a:p>
          <a:endParaRPr lang="tr-TR"/>
        </a:p>
      </dgm:t>
    </dgm:pt>
    <dgm:pt modelId="{7474F38F-BFBF-489C-8266-2FDAAC9262C2}" type="pres">
      <dgm:prSet presAssocID="{AD6B1917-584A-4DDE-BB76-1B376BDA2AC4}" presName="hierChild6" presStyleCnt="0"/>
      <dgm:spPr/>
    </dgm:pt>
    <dgm:pt modelId="{01A378BF-136E-476B-A0C0-B56A1939C3C2}" type="pres">
      <dgm:prSet presAssocID="{AD6B1917-584A-4DDE-BB76-1B376BDA2AC4}" presName="hierChild7" presStyleCnt="0"/>
      <dgm:spPr/>
    </dgm:pt>
    <dgm:pt modelId="{DC15C728-E43A-461B-801E-D87932C3750B}" type="pres">
      <dgm:prSet presAssocID="{629E0B4D-D34E-4D06-897B-15C5680610FF}" presName="hierChild3" presStyleCnt="0"/>
      <dgm:spPr/>
    </dgm:pt>
    <dgm:pt modelId="{687C87DA-7B5A-40C4-AE81-1C269D51686A}" type="pres">
      <dgm:prSet presAssocID="{4956973E-0A3E-4ED9-9A6E-64AD5E1EEFFD}" presName="Name111" presStyleLbl="parChTrans1D2" presStyleIdx="2" presStyleCnt="4"/>
      <dgm:spPr/>
      <dgm:t>
        <a:bodyPr/>
        <a:lstStyle/>
        <a:p>
          <a:endParaRPr lang="tr-TR"/>
        </a:p>
      </dgm:t>
    </dgm:pt>
    <dgm:pt modelId="{FA49D292-DF50-4B5B-85A8-59FF0F1DC9F6}" type="pres">
      <dgm:prSet presAssocID="{40D8CA72-128D-4FDB-A3FB-D2C37F2524B8}" presName="hierRoot3" presStyleCnt="0">
        <dgm:presLayoutVars>
          <dgm:hierBranch val="init"/>
        </dgm:presLayoutVars>
      </dgm:prSet>
      <dgm:spPr/>
    </dgm:pt>
    <dgm:pt modelId="{D62B7E64-57F4-4EFF-9F1E-F406B9A87934}" type="pres">
      <dgm:prSet presAssocID="{40D8CA72-128D-4FDB-A3FB-D2C37F2524B8}" presName="rootComposite3" presStyleCnt="0"/>
      <dgm:spPr/>
    </dgm:pt>
    <dgm:pt modelId="{F6CE4ECA-4F1E-4571-87BD-4AE52BEEB42E}" type="pres">
      <dgm:prSet presAssocID="{40D8CA72-128D-4FDB-A3FB-D2C37F2524B8}" presName="rootText3" presStyleLbl="asst1" presStyleIdx="0" presStyleCnt="2">
        <dgm:presLayoutVars>
          <dgm:chPref val="3"/>
        </dgm:presLayoutVars>
      </dgm:prSet>
      <dgm:spPr>
        <a:xfrm>
          <a:off x="3504757" y="837477"/>
          <a:ext cx="1175783" cy="587891"/>
        </a:xfrm>
        <a:prstGeom prst="rect">
          <a:avLst/>
        </a:prstGeom>
      </dgm:spPr>
      <dgm:t>
        <a:bodyPr/>
        <a:lstStyle/>
        <a:p>
          <a:endParaRPr lang="tr-TR"/>
        </a:p>
      </dgm:t>
    </dgm:pt>
    <dgm:pt modelId="{ACE972B1-ECFB-4F60-BB60-F29297EF6155}" type="pres">
      <dgm:prSet presAssocID="{40D8CA72-128D-4FDB-A3FB-D2C37F2524B8}" presName="rootConnector3" presStyleLbl="asst1" presStyleIdx="0" presStyleCnt="2"/>
      <dgm:spPr/>
      <dgm:t>
        <a:bodyPr/>
        <a:lstStyle/>
        <a:p>
          <a:endParaRPr lang="tr-TR"/>
        </a:p>
      </dgm:t>
    </dgm:pt>
    <dgm:pt modelId="{94008042-2F80-407D-B522-580E4DB14501}" type="pres">
      <dgm:prSet presAssocID="{40D8CA72-128D-4FDB-A3FB-D2C37F2524B8}" presName="hierChild6" presStyleCnt="0"/>
      <dgm:spPr/>
    </dgm:pt>
    <dgm:pt modelId="{5E86005F-5D5B-4477-84E9-C12FD5803DE4}" type="pres">
      <dgm:prSet presAssocID="{40D8CA72-128D-4FDB-A3FB-D2C37F2524B8}" presName="hierChild7" presStyleCnt="0"/>
      <dgm:spPr/>
    </dgm:pt>
    <dgm:pt modelId="{C373A9EC-168E-4FF0-A079-44AD62C8BD6D}" type="pres">
      <dgm:prSet presAssocID="{761A8233-324F-4374-B2F7-AB80FB119FBB}" presName="Name111" presStyleLbl="parChTrans1D2" presStyleIdx="3" presStyleCnt="4"/>
      <dgm:spPr/>
      <dgm:t>
        <a:bodyPr/>
        <a:lstStyle/>
        <a:p>
          <a:endParaRPr lang="tr-TR"/>
        </a:p>
      </dgm:t>
    </dgm:pt>
    <dgm:pt modelId="{3D0CA126-7E2A-48C6-8585-28CAB552BD30}" type="pres">
      <dgm:prSet presAssocID="{AE445ED0-9323-4AAD-8534-078BFD8F9D69}" presName="hierRoot3" presStyleCnt="0">
        <dgm:presLayoutVars>
          <dgm:hierBranch val="init"/>
        </dgm:presLayoutVars>
      </dgm:prSet>
      <dgm:spPr/>
    </dgm:pt>
    <dgm:pt modelId="{BE97D858-E77B-4CDE-BB9B-3FDF891D31E1}" type="pres">
      <dgm:prSet presAssocID="{AE445ED0-9323-4AAD-8534-078BFD8F9D69}" presName="rootComposite3" presStyleCnt="0"/>
      <dgm:spPr/>
    </dgm:pt>
    <dgm:pt modelId="{FD78ECB6-5E42-431A-B054-0C1EBFD9F313}" type="pres">
      <dgm:prSet presAssocID="{AE445ED0-9323-4AAD-8534-078BFD8F9D69}" presName="rootText3" presStyleLbl="asst1" presStyleIdx="1" presStyleCnt="2" custScaleX="109842" custScaleY="100413">
        <dgm:presLayoutVars>
          <dgm:chPref val="3"/>
        </dgm:presLayoutVars>
      </dgm:prSet>
      <dgm:spPr>
        <a:xfrm>
          <a:off x="4927455" y="837477"/>
          <a:ext cx="1291503" cy="590319"/>
        </a:xfrm>
        <a:prstGeom prst="rect">
          <a:avLst/>
        </a:prstGeom>
      </dgm:spPr>
      <dgm:t>
        <a:bodyPr/>
        <a:lstStyle/>
        <a:p>
          <a:endParaRPr lang="tr-TR"/>
        </a:p>
      </dgm:t>
    </dgm:pt>
    <dgm:pt modelId="{EDCD83F6-DBBA-4DA2-A182-B5B72B8C914A}" type="pres">
      <dgm:prSet presAssocID="{AE445ED0-9323-4AAD-8534-078BFD8F9D69}" presName="rootConnector3" presStyleLbl="asst1" presStyleIdx="1" presStyleCnt="2"/>
      <dgm:spPr/>
      <dgm:t>
        <a:bodyPr/>
        <a:lstStyle/>
        <a:p>
          <a:endParaRPr lang="tr-TR"/>
        </a:p>
      </dgm:t>
    </dgm:pt>
    <dgm:pt modelId="{1E0AFE24-ABB2-407F-BDAE-7582E002B5AB}" type="pres">
      <dgm:prSet presAssocID="{AE445ED0-9323-4AAD-8534-078BFD8F9D69}" presName="hierChild6" presStyleCnt="0"/>
      <dgm:spPr/>
    </dgm:pt>
    <dgm:pt modelId="{D743D39C-70D9-40EE-9D67-45D696563081}" type="pres">
      <dgm:prSet presAssocID="{AE445ED0-9323-4AAD-8534-078BFD8F9D69}" presName="hierChild7" presStyleCnt="0"/>
      <dgm:spPr/>
    </dgm:pt>
  </dgm:ptLst>
  <dgm:cxnLst>
    <dgm:cxn modelId="{2411B200-BB8E-47D1-9959-BE2B8847E3E1}" type="presOf" srcId="{AD6B1917-584A-4DDE-BB76-1B376BDA2AC4}" destId="{D0D74797-292B-47BA-ABD2-B64D9BB26236}" srcOrd="1" destOrd="0" presId="urn:microsoft.com/office/officeart/2005/8/layout/orgChart1"/>
    <dgm:cxn modelId="{4EC69AA1-924F-487E-9589-4D177E115DDB}" srcId="{4D11A0F2-3BE8-4944-9AF7-391A510D2D59}" destId="{59BD81F2-1532-4CD9-9A3D-E448760FD83D}" srcOrd="0" destOrd="0" parTransId="{E831EB39-08DD-49C1-BEC1-75B87ED741C0}" sibTransId="{68A8AD98-6940-4411-978D-C118D0335B1C}"/>
    <dgm:cxn modelId="{E62F7846-8440-41DC-A9ED-B7B5D1630960}" type="presOf" srcId="{8DAC633F-FFB5-4CD2-AFA9-BBBAA4EAAD59}" destId="{64C58480-682B-475E-BBCE-53F6A9AD6B4C}" srcOrd="1" destOrd="0" presId="urn:microsoft.com/office/officeart/2005/8/layout/orgChart1"/>
    <dgm:cxn modelId="{D1781F67-9D38-4AAD-BAA5-EE3BBC6C5CA9}" type="presOf" srcId="{59BD81F2-1532-4CD9-9A3D-E448760FD83D}" destId="{71367CCC-7CA4-441A-9E59-962E67FA1BD4}" srcOrd="0" destOrd="0" presId="urn:microsoft.com/office/officeart/2005/8/layout/orgChart1"/>
    <dgm:cxn modelId="{B1EABBC8-BC37-4C42-A0DE-544025C691BC}" type="presOf" srcId="{C09BBCCF-0BEA-4044-8215-DEABDA9CCC69}" destId="{F91CA90F-C7A4-40C0-BEA9-B3363039DC84}" srcOrd="0" destOrd="0" presId="urn:microsoft.com/office/officeart/2005/8/layout/orgChart1"/>
    <dgm:cxn modelId="{A9150DC6-58F9-4F3A-BD3C-FFEDA1AEB7BC}" type="presOf" srcId="{761A8233-324F-4374-B2F7-AB80FB119FBB}" destId="{C373A9EC-168E-4FF0-A079-44AD62C8BD6D}" srcOrd="0" destOrd="0" presId="urn:microsoft.com/office/officeart/2005/8/layout/orgChart1"/>
    <dgm:cxn modelId="{58C80BF9-06AA-4E4D-BF1F-6DA9C920C4B7}" type="presOf" srcId="{15177816-612B-4687-9518-80FB5A8CB5C5}" destId="{C0B52344-59AE-4B56-A6E7-A6928F56A7F3}" srcOrd="0" destOrd="0" presId="urn:microsoft.com/office/officeart/2005/8/layout/orgChart1"/>
    <dgm:cxn modelId="{AAFC8A06-B6E2-40DC-A08C-ACDF07645981}" type="presOf" srcId="{5B43D19A-7B6E-460D-B680-C14AD51DFB36}" destId="{524F202B-611E-465B-BA9C-8FF0BAA9115D}" srcOrd="0" destOrd="0" presId="urn:microsoft.com/office/officeart/2005/8/layout/orgChart1"/>
    <dgm:cxn modelId="{E2B26FF1-17BF-48A2-83EA-CF5A7BB9F053}" type="presOf" srcId="{E831EB39-08DD-49C1-BEC1-75B87ED741C0}" destId="{4C2AD73D-ABF3-4A2F-BC91-0BD4FB8404F6}" srcOrd="0" destOrd="0" presId="urn:microsoft.com/office/officeart/2005/8/layout/orgChart1"/>
    <dgm:cxn modelId="{74B4B8DE-0F0B-4F8F-B573-125333239065}" type="presOf" srcId="{95AA8380-5B49-471C-9301-C94CC28CB2CC}" destId="{14B20F87-4A90-4F60-BC0D-B797775473F4}" srcOrd="0" destOrd="0" presId="urn:microsoft.com/office/officeart/2005/8/layout/orgChart1"/>
    <dgm:cxn modelId="{24F03BF0-140E-40B1-9782-F4A39F51B1DE}" type="presOf" srcId="{629E0B4D-D34E-4D06-897B-15C5680610FF}" destId="{3988633B-37C0-42B0-96A1-EA71ACB571B3}" srcOrd="1" destOrd="0" presId="urn:microsoft.com/office/officeart/2005/8/layout/orgChart1"/>
    <dgm:cxn modelId="{FB7159F6-69AE-429C-8A25-EC1F5B998BE7}" type="presOf" srcId="{40D8CA72-128D-4FDB-A3FB-D2C37F2524B8}" destId="{F6CE4ECA-4F1E-4571-87BD-4AE52BEEB42E}" srcOrd="0" destOrd="0" presId="urn:microsoft.com/office/officeart/2005/8/layout/orgChart1"/>
    <dgm:cxn modelId="{71D2DC28-79D9-47B3-9D6A-C2DC390DC5B7}" srcId="{629E0B4D-D34E-4D06-897B-15C5680610FF}" destId="{AE445ED0-9323-4AAD-8534-078BFD8F9D69}" srcOrd="3" destOrd="0" parTransId="{761A8233-324F-4374-B2F7-AB80FB119FBB}" sibTransId="{6D5D0313-5275-4A80-AA65-F0336F854F4D}"/>
    <dgm:cxn modelId="{8E9BAF8B-57EA-4665-9088-34D8484CC7E2}" type="presOf" srcId="{0E4B5EEE-420D-4FFA-89E8-0AFD0BB81E81}" destId="{DE802E38-EA1C-4268-BBBE-DDFDFD5467BF}" srcOrd="0" destOrd="0" presId="urn:microsoft.com/office/officeart/2005/8/layout/orgChart1"/>
    <dgm:cxn modelId="{33050EB9-6F52-44F0-80F3-0CE136F1D374}" type="presOf" srcId="{20F2B6AE-84B6-477D-A635-6FAED8D88BB0}" destId="{FA0B3EA8-0CCF-4F6A-B90E-BA522F9AC3A4}" srcOrd="1" destOrd="0" presId="urn:microsoft.com/office/officeart/2005/8/layout/orgChart1"/>
    <dgm:cxn modelId="{A0F954D9-A176-4377-ABE1-4D528C69FCD3}" type="presOf" srcId="{AE445ED0-9323-4AAD-8534-078BFD8F9D69}" destId="{EDCD83F6-DBBA-4DA2-A182-B5B72B8C914A}" srcOrd="1" destOrd="0" presId="urn:microsoft.com/office/officeart/2005/8/layout/orgChart1"/>
    <dgm:cxn modelId="{232330C3-9410-464E-8252-0819587752D5}" type="presOf" srcId="{59BD81F2-1532-4CD9-9A3D-E448760FD83D}" destId="{AFCC5FEB-AFB6-4556-A3B3-32A40892EE7C}" srcOrd="1" destOrd="0" presId="urn:microsoft.com/office/officeart/2005/8/layout/orgChart1"/>
    <dgm:cxn modelId="{844837F5-013B-4DE4-A11C-74065CCCF14E}" type="presOf" srcId="{0DEC2FA3-222C-4207-8AEC-A91C6D921D22}" destId="{9514D056-DA20-4E99-AD20-48B6AC8746B7}" srcOrd="0" destOrd="0" presId="urn:microsoft.com/office/officeart/2005/8/layout/orgChart1"/>
    <dgm:cxn modelId="{D4C47286-6A36-412B-8326-F48B77939102}" type="presOf" srcId="{829A2D49-CDF4-429B-838A-60400D8C96DB}" destId="{495182A8-3867-47BB-ADC5-94226545E80F}" srcOrd="1" destOrd="0" presId="urn:microsoft.com/office/officeart/2005/8/layout/orgChart1"/>
    <dgm:cxn modelId="{C224384B-02EE-44AB-B0B5-A97FFE8AA77D}" type="presOf" srcId="{AD6B1917-584A-4DDE-BB76-1B376BDA2AC4}" destId="{2BAEB32B-859D-40B0-ADC4-F56A3E97EB8C}" srcOrd="0" destOrd="0" presId="urn:microsoft.com/office/officeart/2005/8/layout/orgChart1"/>
    <dgm:cxn modelId="{B33004B6-6729-402F-89C5-61CC520F725B}" srcId="{5788A292-B83D-472A-BC31-E934C18F64B9}" destId="{629E0B4D-D34E-4D06-897B-15C5680610FF}" srcOrd="0" destOrd="0" parTransId="{1E6B7F79-E29D-4B87-8C3D-37172EE74CAF}" sibTransId="{00F4B01B-DA14-4ADF-BCC0-8561444B7CBD}"/>
    <dgm:cxn modelId="{CECEF6D5-49C3-4FF9-A859-33649A2082C7}" type="presOf" srcId="{829A2D49-CDF4-429B-838A-60400D8C96DB}" destId="{48915AC6-BE1E-474B-8B40-4145EF07F418}" srcOrd="0" destOrd="0" presId="urn:microsoft.com/office/officeart/2005/8/layout/orgChart1"/>
    <dgm:cxn modelId="{B8E1A8C4-88CD-4DE9-8F73-909A5C0FEB3A}" type="presOf" srcId="{FA436266-7317-47FE-9713-9115CB7F066C}" destId="{CFAD7BE6-3F64-421F-87EF-FA28CB94A399}" srcOrd="0" destOrd="0" presId="urn:microsoft.com/office/officeart/2005/8/layout/orgChart1"/>
    <dgm:cxn modelId="{21372123-182D-430E-99F0-5F0519DF2956}" type="presOf" srcId="{4D11A0F2-3BE8-4944-9AF7-391A510D2D59}" destId="{AE8035C8-B265-498B-8FD8-F5C5210FF5BF}" srcOrd="0" destOrd="0" presId="urn:microsoft.com/office/officeart/2005/8/layout/orgChart1"/>
    <dgm:cxn modelId="{A3931BD2-2CF6-4FCE-8C78-00301E03DD24}" srcId="{8DAC633F-FFB5-4CD2-AFA9-BBBAA4EAAD59}" destId="{829A2D49-CDF4-429B-838A-60400D8C96DB}" srcOrd="0" destOrd="0" parTransId="{AE7F1E14-7889-4019-863A-B991D846A692}" sibTransId="{5D2AB26A-9130-432C-80E3-0E6F8C2773AA}"/>
    <dgm:cxn modelId="{56EF2488-B463-435E-AD96-50C1D4A3CA3B}" type="presOf" srcId="{FA436266-7317-47FE-9713-9115CB7F066C}" destId="{AB940DC1-61CA-4E75-912C-3F8B76924296}" srcOrd="1" destOrd="0" presId="urn:microsoft.com/office/officeart/2005/8/layout/orgChart1"/>
    <dgm:cxn modelId="{5AB3BAB7-8B2E-4F8A-BF1C-9943E9B71BD2}" srcId="{4D11A0F2-3BE8-4944-9AF7-391A510D2D59}" destId="{FA436266-7317-47FE-9713-9115CB7F066C}" srcOrd="3" destOrd="0" parTransId="{15177816-612B-4687-9518-80FB5A8CB5C5}" sibTransId="{12E590EC-8CFB-4B5F-9825-022978F2944E}"/>
    <dgm:cxn modelId="{8D48826B-6E76-4681-8455-12AF152E9A90}" type="presOf" srcId="{8DAC633F-FFB5-4CD2-AFA9-BBBAA4EAAD59}" destId="{73E77FEA-110D-4716-9C71-CEE96C8F7AC9}" srcOrd="0" destOrd="0" presId="urn:microsoft.com/office/officeart/2005/8/layout/orgChart1"/>
    <dgm:cxn modelId="{268F2134-4562-468A-8B93-9B803F815A0A}" srcId="{629E0B4D-D34E-4D06-897B-15C5680610FF}" destId="{40D8CA72-128D-4FDB-A3FB-D2C37F2524B8}" srcOrd="0" destOrd="0" parTransId="{4956973E-0A3E-4ED9-9A6E-64AD5E1EEFFD}" sibTransId="{F049F94A-927A-42C2-83AF-173CC365802B}"/>
    <dgm:cxn modelId="{E1E193D9-A843-4CEC-99E2-5FA4B27136CB}" type="presOf" srcId="{5788A292-B83D-472A-BC31-E934C18F64B9}" destId="{2A0FCE9D-5EE3-4A9F-BED6-E413E7E684D5}" srcOrd="0" destOrd="0" presId="urn:microsoft.com/office/officeart/2005/8/layout/orgChart1"/>
    <dgm:cxn modelId="{D8B900A6-B248-44E1-9CC7-472C541FCBA3}" type="presOf" srcId="{20F2B6AE-84B6-477D-A635-6FAED8D88BB0}" destId="{841CD269-BDB2-4C47-A2DD-4188C097E8AB}" srcOrd="0" destOrd="0" presId="urn:microsoft.com/office/officeart/2005/8/layout/orgChart1"/>
    <dgm:cxn modelId="{D36CC121-4105-4F85-9DE4-D70C44DFD0C3}" type="presOf" srcId="{22421F43-C691-47B3-B2DD-BC006AEFB6A9}" destId="{1288412E-939B-4DB9-8059-CA05B103393F}" srcOrd="0" destOrd="0" presId="urn:microsoft.com/office/officeart/2005/8/layout/orgChart1"/>
    <dgm:cxn modelId="{567A08B3-A513-48F4-8619-0CD91AD7DAF1}" type="presOf" srcId="{95AA8380-5B49-471C-9301-C94CC28CB2CC}" destId="{EA1D10D0-412D-4468-AF64-F08A96343C5D}" srcOrd="1" destOrd="0" presId="urn:microsoft.com/office/officeart/2005/8/layout/orgChart1"/>
    <dgm:cxn modelId="{50DB23A1-9B71-4F9C-B4AD-E36D2BC57C11}" type="presOf" srcId="{40D8CA72-128D-4FDB-A3FB-D2C37F2524B8}" destId="{ACE972B1-ECFB-4F60-BB60-F29297EF6155}" srcOrd="1" destOrd="0" presId="urn:microsoft.com/office/officeart/2005/8/layout/orgChart1"/>
    <dgm:cxn modelId="{6D27ACE7-AD35-46BE-B2B5-86ADDA4647F7}" type="presOf" srcId="{4956973E-0A3E-4ED9-9A6E-64AD5E1EEFFD}" destId="{687C87DA-7B5A-40C4-AE81-1C269D51686A}" srcOrd="0" destOrd="0" presId="urn:microsoft.com/office/officeart/2005/8/layout/orgChart1"/>
    <dgm:cxn modelId="{63E9ADA3-485B-4AFA-A537-B87CC176C41E}" srcId="{4D11A0F2-3BE8-4944-9AF7-391A510D2D59}" destId="{20F2B6AE-84B6-477D-A635-6FAED8D88BB0}" srcOrd="2" destOrd="0" parTransId="{0E4B5EEE-420D-4FFA-89E8-0AFD0BB81E81}" sibTransId="{2BD66697-16CA-4CAC-A02C-77FF66102718}"/>
    <dgm:cxn modelId="{34EF3D72-5E1E-436D-A31F-C47C6B468BCE}" srcId="{629E0B4D-D34E-4D06-897B-15C5680610FF}" destId="{4D11A0F2-3BE8-4944-9AF7-391A510D2D59}" srcOrd="1" destOrd="0" parTransId="{C09BBCCF-0BEA-4044-8215-DEABDA9CCC69}" sibTransId="{E134DD99-C1E1-4679-AF33-775236F82B2C}"/>
    <dgm:cxn modelId="{F3B9F7BB-4C05-476D-94FD-A3176A3368B9}" type="presOf" srcId="{AE445ED0-9323-4AAD-8534-078BFD8F9D69}" destId="{FD78ECB6-5E42-431A-B054-0C1EBFD9F313}" srcOrd="0" destOrd="0" presId="urn:microsoft.com/office/officeart/2005/8/layout/orgChart1"/>
    <dgm:cxn modelId="{0A6A6DB7-6C3B-4F97-BB08-850A566D5031}" type="presOf" srcId="{4D11A0F2-3BE8-4944-9AF7-391A510D2D59}" destId="{3EDC1AE1-69BB-48D4-8A3F-46E429FCDF7F}" srcOrd="1" destOrd="0" presId="urn:microsoft.com/office/officeart/2005/8/layout/orgChart1"/>
    <dgm:cxn modelId="{D5A89F61-1C4A-46DA-950B-F88E13835DDB}" type="presOf" srcId="{629E0B4D-D34E-4D06-897B-15C5680610FF}" destId="{0DD62DB1-35AC-4CFE-8C5D-FF8104FFDACA}" srcOrd="0" destOrd="0" presId="urn:microsoft.com/office/officeart/2005/8/layout/orgChart1"/>
    <dgm:cxn modelId="{3A344CEC-FB46-455A-80C0-C69E7A5DAF87}" srcId="{8DAC633F-FFB5-4CD2-AFA9-BBBAA4EAAD59}" destId="{AD6B1917-584A-4DDE-BB76-1B376BDA2AC4}" srcOrd="1" destOrd="0" parTransId="{0DEC2FA3-222C-4207-8AEC-A91C6D921D22}" sibTransId="{AF88A38C-81E6-445C-A0D8-E5806302C1B6}"/>
    <dgm:cxn modelId="{F7DDBD30-2972-4DB6-981C-B4EEAE59ADF1}" srcId="{629E0B4D-D34E-4D06-897B-15C5680610FF}" destId="{8DAC633F-FFB5-4CD2-AFA9-BBBAA4EAAD59}" srcOrd="2" destOrd="0" parTransId="{5B43D19A-7B6E-460D-B680-C14AD51DFB36}" sibTransId="{F761820C-FE2C-4077-995D-2081EE0AB9C6}"/>
    <dgm:cxn modelId="{F4252C49-8992-4B46-9593-13CBA06B3B39}" srcId="{4D11A0F2-3BE8-4944-9AF7-391A510D2D59}" destId="{95AA8380-5B49-471C-9301-C94CC28CB2CC}" srcOrd="1" destOrd="0" parTransId="{22421F43-C691-47B3-B2DD-BC006AEFB6A9}" sibTransId="{E7698B4A-C45B-488F-BD38-1C7A22E3F074}"/>
    <dgm:cxn modelId="{B6D1AB21-8C7F-4842-AF73-C907EB9BA432}" type="presOf" srcId="{AE7F1E14-7889-4019-863A-B991D846A692}" destId="{2A8A0247-60D9-42F7-BAD4-8F50E442CA33}" srcOrd="0" destOrd="0" presId="urn:microsoft.com/office/officeart/2005/8/layout/orgChart1"/>
    <dgm:cxn modelId="{8F3FA79C-E9AA-4823-8E79-2243CDB0E807}" type="presParOf" srcId="{2A0FCE9D-5EE3-4A9F-BED6-E413E7E684D5}" destId="{4FF0A660-8A1F-491C-A9EC-98DB5C389A99}" srcOrd="0" destOrd="0" presId="urn:microsoft.com/office/officeart/2005/8/layout/orgChart1"/>
    <dgm:cxn modelId="{1C4822AD-9E15-42FF-BE6D-997844ADD78C}" type="presParOf" srcId="{4FF0A660-8A1F-491C-A9EC-98DB5C389A99}" destId="{63481690-B383-4C55-B171-9BE9F4367927}" srcOrd="0" destOrd="0" presId="urn:microsoft.com/office/officeart/2005/8/layout/orgChart1"/>
    <dgm:cxn modelId="{F3A2C6E3-DA26-417F-A7D0-418ED5590C9D}" type="presParOf" srcId="{63481690-B383-4C55-B171-9BE9F4367927}" destId="{0DD62DB1-35AC-4CFE-8C5D-FF8104FFDACA}" srcOrd="0" destOrd="0" presId="urn:microsoft.com/office/officeart/2005/8/layout/orgChart1"/>
    <dgm:cxn modelId="{88916091-AE01-44F7-8808-EDE748F7BFB4}" type="presParOf" srcId="{63481690-B383-4C55-B171-9BE9F4367927}" destId="{3988633B-37C0-42B0-96A1-EA71ACB571B3}" srcOrd="1" destOrd="0" presId="urn:microsoft.com/office/officeart/2005/8/layout/orgChart1"/>
    <dgm:cxn modelId="{21C51AC7-0291-482A-9308-1686E873FA1F}" type="presParOf" srcId="{4FF0A660-8A1F-491C-A9EC-98DB5C389A99}" destId="{87F084A0-293C-49F8-8441-A1304C282C88}" srcOrd="1" destOrd="0" presId="urn:microsoft.com/office/officeart/2005/8/layout/orgChart1"/>
    <dgm:cxn modelId="{82D76323-193B-4822-AE8F-5ACD96D84A36}" type="presParOf" srcId="{87F084A0-293C-49F8-8441-A1304C282C88}" destId="{F91CA90F-C7A4-40C0-BEA9-B3363039DC84}" srcOrd="0" destOrd="0" presId="urn:microsoft.com/office/officeart/2005/8/layout/orgChart1"/>
    <dgm:cxn modelId="{22E35933-BA0A-4413-A13B-7E74758BB507}" type="presParOf" srcId="{87F084A0-293C-49F8-8441-A1304C282C88}" destId="{2021C987-114B-40C9-96CA-F2801A2FB130}" srcOrd="1" destOrd="0" presId="urn:microsoft.com/office/officeart/2005/8/layout/orgChart1"/>
    <dgm:cxn modelId="{B1704337-2E9D-4FF7-B0E0-9B3037319C39}" type="presParOf" srcId="{2021C987-114B-40C9-96CA-F2801A2FB130}" destId="{42CD3CAF-2266-4C0A-A693-3A83C1F98FE0}" srcOrd="0" destOrd="0" presId="urn:microsoft.com/office/officeart/2005/8/layout/orgChart1"/>
    <dgm:cxn modelId="{693AE4F5-4644-429E-B868-F8CD3889BAD7}" type="presParOf" srcId="{42CD3CAF-2266-4C0A-A693-3A83C1F98FE0}" destId="{AE8035C8-B265-498B-8FD8-F5C5210FF5BF}" srcOrd="0" destOrd="0" presId="urn:microsoft.com/office/officeart/2005/8/layout/orgChart1"/>
    <dgm:cxn modelId="{00A6B892-3E53-46D0-B012-EEB06386B818}" type="presParOf" srcId="{42CD3CAF-2266-4C0A-A693-3A83C1F98FE0}" destId="{3EDC1AE1-69BB-48D4-8A3F-46E429FCDF7F}" srcOrd="1" destOrd="0" presId="urn:microsoft.com/office/officeart/2005/8/layout/orgChart1"/>
    <dgm:cxn modelId="{81224578-DB04-4C2F-AEA4-FE6122B082B3}" type="presParOf" srcId="{2021C987-114B-40C9-96CA-F2801A2FB130}" destId="{BDC41359-2D15-47AC-946E-595C980B9A50}" srcOrd="1" destOrd="0" presId="urn:microsoft.com/office/officeart/2005/8/layout/orgChart1"/>
    <dgm:cxn modelId="{6A3AB1D0-A743-4349-8F30-AFBE63DFAA07}" type="presParOf" srcId="{BDC41359-2D15-47AC-946E-595C980B9A50}" destId="{DE802E38-EA1C-4268-BBBE-DDFDFD5467BF}" srcOrd="0" destOrd="0" presId="urn:microsoft.com/office/officeart/2005/8/layout/orgChart1"/>
    <dgm:cxn modelId="{3A49ABF4-0C84-4B80-B759-ECDFA7EFBF09}" type="presParOf" srcId="{BDC41359-2D15-47AC-946E-595C980B9A50}" destId="{0289CA04-DA98-44E8-96D4-514A3E1B61BD}" srcOrd="1" destOrd="0" presId="urn:microsoft.com/office/officeart/2005/8/layout/orgChart1"/>
    <dgm:cxn modelId="{DA7372FD-0470-4105-8CCC-71B1E9A27F2C}" type="presParOf" srcId="{0289CA04-DA98-44E8-96D4-514A3E1B61BD}" destId="{6041FC29-BA68-4F6C-9BDD-CAB3C0F008A8}" srcOrd="0" destOrd="0" presId="urn:microsoft.com/office/officeart/2005/8/layout/orgChart1"/>
    <dgm:cxn modelId="{FAC6B980-514A-4483-82D9-121EEE04D883}" type="presParOf" srcId="{6041FC29-BA68-4F6C-9BDD-CAB3C0F008A8}" destId="{841CD269-BDB2-4C47-A2DD-4188C097E8AB}" srcOrd="0" destOrd="0" presId="urn:microsoft.com/office/officeart/2005/8/layout/orgChart1"/>
    <dgm:cxn modelId="{EE274E40-5476-4560-98CC-BD13D757219E}" type="presParOf" srcId="{6041FC29-BA68-4F6C-9BDD-CAB3C0F008A8}" destId="{FA0B3EA8-0CCF-4F6A-B90E-BA522F9AC3A4}" srcOrd="1" destOrd="0" presId="urn:microsoft.com/office/officeart/2005/8/layout/orgChart1"/>
    <dgm:cxn modelId="{C3F54FAC-D7EE-4B58-87AB-A89DD257F4DB}" type="presParOf" srcId="{0289CA04-DA98-44E8-96D4-514A3E1B61BD}" destId="{95B2B9F9-5CD9-49B6-AD51-9A85911D77E0}" srcOrd="1" destOrd="0" presId="urn:microsoft.com/office/officeart/2005/8/layout/orgChart1"/>
    <dgm:cxn modelId="{74E6CD83-DC2B-41A7-A3F5-3A4CDB202EBC}" type="presParOf" srcId="{0289CA04-DA98-44E8-96D4-514A3E1B61BD}" destId="{965AC6F2-71D0-435F-BE6F-D35F001F7D2B}" srcOrd="2" destOrd="0" presId="urn:microsoft.com/office/officeart/2005/8/layout/orgChart1"/>
    <dgm:cxn modelId="{E71BC61A-DC01-49CC-A12E-4505B3D9E703}" type="presParOf" srcId="{BDC41359-2D15-47AC-946E-595C980B9A50}" destId="{C0B52344-59AE-4B56-A6E7-A6928F56A7F3}" srcOrd="2" destOrd="0" presId="urn:microsoft.com/office/officeart/2005/8/layout/orgChart1"/>
    <dgm:cxn modelId="{F28EFE27-54D7-40DF-8E5F-2FC1B98895C4}" type="presParOf" srcId="{BDC41359-2D15-47AC-946E-595C980B9A50}" destId="{81C5F8CF-AB20-4598-B16D-5EE2575FC4B4}" srcOrd="3" destOrd="0" presId="urn:microsoft.com/office/officeart/2005/8/layout/orgChart1"/>
    <dgm:cxn modelId="{AA8B8C50-2B85-4E3A-A486-50AFD80CDA48}" type="presParOf" srcId="{81C5F8CF-AB20-4598-B16D-5EE2575FC4B4}" destId="{C6C59054-2F00-450F-A483-2B1A6403EB6D}" srcOrd="0" destOrd="0" presId="urn:microsoft.com/office/officeart/2005/8/layout/orgChart1"/>
    <dgm:cxn modelId="{BE3133FA-A6AD-4C5E-928D-F96C0CD14D44}" type="presParOf" srcId="{C6C59054-2F00-450F-A483-2B1A6403EB6D}" destId="{CFAD7BE6-3F64-421F-87EF-FA28CB94A399}" srcOrd="0" destOrd="0" presId="urn:microsoft.com/office/officeart/2005/8/layout/orgChart1"/>
    <dgm:cxn modelId="{344552B7-BFEC-48D1-A9AD-B3D6CE4E473D}" type="presParOf" srcId="{C6C59054-2F00-450F-A483-2B1A6403EB6D}" destId="{AB940DC1-61CA-4E75-912C-3F8B76924296}" srcOrd="1" destOrd="0" presId="urn:microsoft.com/office/officeart/2005/8/layout/orgChart1"/>
    <dgm:cxn modelId="{93B07225-96AA-4A0F-9722-5620987DD326}" type="presParOf" srcId="{81C5F8CF-AB20-4598-B16D-5EE2575FC4B4}" destId="{43B47E9C-E5AA-4190-8613-E0B349B5569B}" srcOrd="1" destOrd="0" presId="urn:microsoft.com/office/officeart/2005/8/layout/orgChart1"/>
    <dgm:cxn modelId="{C2C62A0E-2F32-4C23-AC68-A5C76EBF7F92}" type="presParOf" srcId="{81C5F8CF-AB20-4598-B16D-5EE2575FC4B4}" destId="{E5A0D761-2E2C-4A60-914D-EE8A9C0A433C}" srcOrd="2" destOrd="0" presId="urn:microsoft.com/office/officeart/2005/8/layout/orgChart1"/>
    <dgm:cxn modelId="{BB0C8A3A-144F-4521-858F-16229659340D}" type="presParOf" srcId="{2021C987-114B-40C9-96CA-F2801A2FB130}" destId="{83C0CFF2-1335-42B0-A1D2-5EC65DFF33A2}" srcOrd="2" destOrd="0" presId="urn:microsoft.com/office/officeart/2005/8/layout/orgChart1"/>
    <dgm:cxn modelId="{203A6965-06C4-4135-936A-0BA3560D953B}" type="presParOf" srcId="{83C0CFF2-1335-42B0-A1D2-5EC65DFF33A2}" destId="{4C2AD73D-ABF3-4A2F-BC91-0BD4FB8404F6}" srcOrd="0" destOrd="0" presId="urn:microsoft.com/office/officeart/2005/8/layout/orgChart1"/>
    <dgm:cxn modelId="{C41F6C7A-3F1F-48E9-B948-62C01F9AB1A6}" type="presParOf" srcId="{83C0CFF2-1335-42B0-A1D2-5EC65DFF33A2}" destId="{CD6662EB-41AD-4DB6-BB1C-F0AB9A1777EE}" srcOrd="1" destOrd="0" presId="urn:microsoft.com/office/officeart/2005/8/layout/orgChart1"/>
    <dgm:cxn modelId="{645269CE-440A-45C4-885C-E3AC3ECE7207}" type="presParOf" srcId="{CD6662EB-41AD-4DB6-BB1C-F0AB9A1777EE}" destId="{0179D6FF-0376-49D1-B0F0-AF00D4061A96}" srcOrd="0" destOrd="0" presId="urn:microsoft.com/office/officeart/2005/8/layout/orgChart1"/>
    <dgm:cxn modelId="{88527185-1196-4D55-9A02-E1781049F95E}" type="presParOf" srcId="{0179D6FF-0376-49D1-B0F0-AF00D4061A96}" destId="{71367CCC-7CA4-441A-9E59-962E67FA1BD4}" srcOrd="0" destOrd="0" presId="urn:microsoft.com/office/officeart/2005/8/layout/orgChart1"/>
    <dgm:cxn modelId="{0CF3C2AF-2AB6-48FC-888F-A4FB66B53926}" type="presParOf" srcId="{0179D6FF-0376-49D1-B0F0-AF00D4061A96}" destId="{AFCC5FEB-AFB6-4556-A3B3-32A40892EE7C}" srcOrd="1" destOrd="0" presId="urn:microsoft.com/office/officeart/2005/8/layout/orgChart1"/>
    <dgm:cxn modelId="{5F82CCAE-3422-4261-A128-F9B4C9A1F842}" type="presParOf" srcId="{CD6662EB-41AD-4DB6-BB1C-F0AB9A1777EE}" destId="{E200E68E-2BC7-4BC9-8A95-2B9AE24581B7}" srcOrd="1" destOrd="0" presId="urn:microsoft.com/office/officeart/2005/8/layout/orgChart1"/>
    <dgm:cxn modelId="{ED9EDD6B-E772-41F1-8D41-EE910B332070}" type="presParOf" srcId="{CD6662EB-41AD-4DB6-BB1C-F0AB9A1777EE}" destId="{FCCE1524-452A-4E9A-BF6C-5AFA61175395}" srcOrd="2" destOrd="0" presId="urn:microsoft.com/office/officeart/2005/8/layout/orgChart1"/>
    <dgm:cxn modelId="{DAA06D46-EB40-4D12-B8D2-BB65A9B97C29}" type="presParOf" srcId="{83C0CFF2-1335-42B0-A1D2-5EC65DFF33A2}" destId="{1288412E-939B-4DB9-8059-CA05B103393F}" srcOrd="2" destOrd="0" presId="urn:microsoft.com/office/officeart/2005/8/layout/orgChart1"/>
    <dgm:cxn modelId="{5F70B8DE-6EDE-42F6-A121-376135D35316}" type="presParOf" srcId="{83C0CFF2-1335-42B0-A1D2-5EC65DFF33A2}" destId="{5A5A77F2-E5A8-4CD5-873C-23C683FC90EA}" srcOrd="3" destOrd="0" presId="urn:microsoft.com/office/officeart/2005/8/layout/orgChart1"/>
    <dgm:cxn modelId="{7756F20C-B83F-47F1-9B2D-6F17D8F47ADD}" type="presParOf" srcId="{5A5A77F2-E5A8-4CD5-873C-23C683FC90EA}" destId="{A219E30E-ABB0-42D9-BC35-316359BAFEE5}" srcOrd="0" destOrd="0" presId="urn:microsoft.com/office/officeart/2005/8/layout/orgChart1"/>
    <dgm:cxn modelId="{5F10D4E1-2586-4A20-8690-07305383B26B}" type="presParOf" srcId="{A219E30E-ABB0-42D9-BC35-316359BAFEE5}" destId="{14B20F87-4A90-4F60-BC0D-B797775473F4}" srcOrd="0" destOrd="0" presId="urn:microsoft.com/office/officeart/2005/8/layout/orgChart1"/>
    <dgm:cxn modelId="{2CEE60C1-ACC8-4C38-9FFB-81C8EAFF649A}" type="presParOf" srcId="{A219E30E-ABB0-42D9-BC35-316359BAFEE5}" destId="{EA1D10D0-412D-4468-AF64-F08A96343C5D}" srcOrd="1" destOrd="0" presId="urn:microsoft.com/office/officeart/2005/8/layout/orgChart1"/>
    <dgm:cxn modelId="{FC04E052-345F-4E1F-B9A1-D194D7FE05DD}" type="presParOf" srcId="{5A5A77F2-E5A8-4CD5-873C-23C683FC90EA}" destId="{BFC37988-7460-4552-8CC2-5B4C9355A01D}" srcOrd="1" destOrd="0" presId="urn:microsoft.com/office/officeart/2005/8/layout/orgChart1"/>
    <dgm:cxn modelId="{53A3D2CA-4F42-459F-B8E7-234879D67BEE}" type="presParOf" srcId="{5A5A77F2-E5A8-4CD5-873C-23C683FC90EA}" destId="{57CE1F00-A36C-456D-BF8C-EF10448909E1}" srcOrd="2" destOrd="0" presId="urn:microsoft.com/office/officeart/2005/8/layout/orgChart1"/>
    <dgm:cxn modelId="{A868D202-E1EA-4D05-93A7-90AE33F146A5}" type="presParOf" srcId="{87F084A0-293C-49F8-8441-A1304C282C88}" destId="{524F202B-611E-465B-BA9C-8FF0BAA9115D}" srcOrd="2" destOrd="0" presId="urn:microsoft.com/office/officeart/2005/8/layout/orgChart1"/>
    <dgm:cxn modelId="{C81F8ABF-539F-4C96-8BCB-837797356FAB}" type="presParOf" srcId="{87F084A0-293C-49F8-8441-A1304C282C88}" destId="{ADADE9C8-C461-4291-9B09-4B50A6638E2C}" srcOrd="3" destOrd="0" presId="urn:microsoft.com/office/officeart/2005/8/layout/orgChart1"/>
    <dgm:cxn modelId="{9E924D53-B523-4D1E-8E39-BE4D53629218}" type="presParOf" srcId="{ADADE9C8-C461-4291-9B09-4B50A6638E2C}" destId="{32E5FCD3-E0E3-4126-BBC8-2488F4023D96}" srcOrd="0" destOrd="0" presId="urn:microsoft.com/office/officeart/2005/8/layout/orgChart1"/>
    <dgm:cxn modelId="{48F2E6B2-B3CF-4A0D-84AB-C608C85F10D0}" type="presParOf" srcId="{32E5FCD3-E0E3-4126-BBC8-2488F4023D96}" destId="{73E77FEA-110D-4716-9C71-CEE96C8F7AC9}" srcOrd="0" destOrd="0" presId="urn:microsoft.com/office/officeart/2005/8/layout/orgChart1"/>
    <dgm:cxn modelId="{2B59A7ED-1C32-4AF7-A675-721B8C591CA8}" type="presParOf" srcId="{32E5FCD3-E0E3-4126-BBC8-2488F4023D96}" destId="{64C58480-682B-475E-BBCE-53F6A9AD6B4C}" srcOrd="1" destOrd="0" presId="urn:microsoft.com/office/officeart/2005/8/layout/orgChart1"/>
    <dgm:cxn modelId="{16A9EFD7-A042-4CAB-8634-FC6990D4D194}" type="presParOf" srcId="{ADADE9C8-C461-4291-9B09-4B50A6638E2C}" destId="{D9DC4E70-4275-460E-BB84-35B03188220F}" srcOrd="1" destOrd="0" presId="urn:microsoft.com/office/officeart/2005/8/layout/orgChart1"/>
    <dgm:cxn modelId="{CCCD9F4A-0944-478D-81D2-23AEBCE9B983}" type="presParOf" srcId="{ADADE9C8-C461-4291-9B09-4B50A6638E2C}" destId="{F9DA3C6F-445C-4C71-9324-3E257037278A}" srcOrd="2" destOrd="0" presId="urn:microsoft.com/office/officeart/2005/8/layout/orgChart1"/>
    <dgm:cxn modelId="{777C2C7F-CFF9-4B3D-895F-3586CE5FACF8}" type="presParOf" srcId="{F9DA3C6F-445C-4C71-9324-3E257037278A}" destId="{2A8A0247-60D9-42F7-BAD4-8F50E442CA33}" srcOrd="0" destOrd="0" presId="urn:microsoft.com/office/officeart/2005/8/layout/orgChart1"/>
    <dgm:cxn modelId="{FD172A7E-8D47-4424-91F0-A39AB932245A}" type="presParOf" srcId="{F9DA3C6F-445C-4C71-9324-3E257037278A}" destId="{D5539D0F-0CEA-4D38-9F65-4E001754F3E5}" srcOrd="1" destOrd="0" presId="urn:microsoft.com/office/officeart/2005/8/layout/orgChart1"/>
    <dgm:cxn modelId="{BE53FCE9-2D17-44EF-BC4E-96821ABB5BAA}" type="presParOf" srcId="{D5539D0F-0CEA-4D38-9F65-4E001754F3E5}" destId="{52EB6C15-B613-4061-89E9-192A89D2508A}" srcOrd="0" destOrd="0" presId="urn:microsoft.com/office/officeart/2005/8/layout/orgChart1"/>
    <dgm:cxn modelId="{FDFADB7E-CCCE-4082-A648-D257AAA5C020}" type="presParOf" srcId="{52EB6C15-B613-4061-89E9-192A89D2508A}" destId="{48915AC6-BE1E-474B-8B40-4145EF07F418}" srcOrd="0" destOrd="0" presId="urn:microsoft.com/office/officeart/2005/8/layout/orgChart1"/>
    <dgm:cxn modelId="{24BAE471-6C5A-434A-97FB-0219FAF5B308}" type="presParOf" srcId="{52EB6C15-B613-4061-89E9-192A89D2508A}" destId="{495182A8-3867-47BB-ADC5-94226545E80F}" srcOrd="1" destOrd="0" presId="urn:microsoft.com/office/officeart/2005/8/layout/orgChart1"/>
    <dgm:cxn modelId="{F48FE0F6-8D23-4424-990C-3A364A208DA7}" type="presParOf" srcId="{D5539D0F-0CEA-4D38-9F65-4E001754F3E5}" destId="{AC0C4A82-2105-4223-9D3D-D8C3F81F14B3}" srcOrd="1" destOrd="0" presId="urn:microsoft.com/office/officeart/2005/8/layout/orgChart1"/>
    <dgm:cxn modelId="{50C0288D-81B1-44FC-8AA7-171AA1BEF647}" type="presParOf" srcId="{D5539D0F-0CEA-4D38-9F65-4E001754F3E5}" destId="{662BCDBB-F3CF-42EB-A1D1-536A3DE60B0C}" srcOrd="2" destOrd="0" presId="urn:microsoft.com/office/officeart/2005/8/layout/orgChart1"/>
    <dgm:cxn modelId="{91CF989A-41FE-4106-AD3F-66167461250E}" type="presParOf" srcId="{F9DA3C6F-445C-4C71-9324-3E257037278A}" destId="{9514D056-DA20-4E99-AD20-48B6AC8746B7}" srcOrd="2" destOrd="0" presId="urn:microsoft.com/office/officeart/2005/8/layout/orgChart1"/>
    <dgm:cxn modelId="{8D0BE1B9-FA8A-4339-9E5B-58632111443F}" type="presParOf" srcId="{F9DA3C6F-445C-4C71-9324-3E257037278A}" destId="{818F76B1-07E2-4306-A2A5-3BC0A05C4B3C}" srcOrd="3" destOrd="0" presId="urn:microsoft.com/office/officeart/2005/8/layout/orgChart1"/>
    <dgm:cxn modelId="{67CE90C7-8381-4A93-92CA-EFBAD5B5E3D1}" type="presParOf" srcId="{818F76B1-07E2-4306-A2A5-3BC0A05C4B3C}" destId="{134EAAE2-03CA-4FF3-8979-BF98415E86D8}" srcOrd="0" destOrd="0" presId="urn:microsoft.com/office/officeart/2005/8/layout/orgChart1"/>
    <dgm:cxn modelId="{90A8D120-508B-4D9E-8408-577E87A593DB}" type="presParOf" srcId="{134EAAE2-03CA-4FF3-8979-BF98415E86D8}" destId="{2BAEB32B-859D-40B0-ADC4-F56A3E97EB8C}" srcOrd="0" destOrd="0" presId="urn:microsoft.com/office/officeart/2005/8/layout/orgChart1"/>
    <dgm:cxn modelId="{CE90017B-29CC-4F17-BCDC-6E8B41EC7DC5}" type="presParOf" srcId="{134EAAE2-03CA-4FF3-8979-BF98415E86D8}" destId="{D0D74797-292B-47BA-ABD2-B64D9BB26236}" srcOrd="1" destOrd="0" presId="urn:microsoft.com/office/officeart/2005/8/layout/orgChart1"/>
    <dgm:cxn modelId="{5F803B67-1D29-45D2-BF75-D774B6A6AA81}" type="presParOf" srcId="{818F76B1-07E2-4306-A2A5-3BC0A05C4B3C}" destId="{7474F38F-BFBF-489C-8266-2FDAAC9262C2}" srcOrd="1" destOrd="0" presId="urn:microsoft.com/office/officeart/2005/8/layout/orgChart1"/>
    <dgm:cxn modelId="{C3F57397-997C-41E6-ABD2-7192E341E387}" type="presParOf" srcId="{818F76B1-07E2-4306-A2A5-3BC0A05C4B3C}" destId="{01A378BF-136E-476B-A0C0-B56A1939C3C2}" srcOrd="2" destOrd="0" presId="urn:microsoft.com/office/officeart/2005/8/layout/orgChart1"/>
    <dgm:cxn modelId="{CA535703-E521-45D4-AFF2-72C3C3515C06}" type="presParOf" srcId="{4FF0A660-8A1F-491C-A9EC-98DB5C389A99}" destId="{DC15C728-E43A-461B-801E-D87932C3750B}" srcOrd="2" destOrd="0" presId="urn:microsoft.com/office/officeart/2005/8/layout/orgChart1"/>
    <dgm:cxn modelId="{7273262B-7394-4920-89F9-5404A14A86C0}" type="presParOf" srcId="{DC15C728-E43A-461B-801E-D87932C3750B}" destId="{687C87DA-7B5A-40C4-AE81-1C269D51686A}" srcOrd="0" destOrd="0" presId="urn:microsoft.com/office/officeart/2005/8/layout/orgChart1"/>
    <dgm:cxn modelId="{C8E965C8-AAB7-4AAF-BB07-80B8E53E2880}" type="presParOf" srcId="{DC15C728-E43A-461B-801E-D87932C3750B}" destId="{FA49D292-DF50-4B5B-85A8-59FF0F1DC9F6}" srcOrd="1" destOrd="0" presId="urn:microsoft.com/office/officeart/2005/8/layout/orgChart1"/>
    <dgm:cxn modelId="{F7B94AF6-2A07-4499-9870-6DAA02E3CCCE}" type="presParOf" srcId="{FA49D292-DF50-4B5B-85A8-59FF0F1DC9F6}" destId="{D62B7E64-57F4-4EFF-9F1E-F406B9A87934}" srcOrd="0" destOrd="0" presId="urn:microsoft.com/office/officeart/2005/8/layout/orgChart1"/>
    <dgm:cxn modelId="{67188FC8-95C4-414B-B87E-523380F0E2EB}" type="presParOf" srcId="{D62B7E64-57F4-4EFF-9F1E-F406B9A87934}" destId="{F6CE4ECA-4F1E-4571-87BD-4AE52BEEB42E}" srcOrd="0" destOrd="0" presId="urn:microsoft.com/office/officeart/2005/8/layout/orgChart1"/>
    <dgm:cxn modelId="{1078CA3F-38B2-4261-88E8-957DDB2D3CF3}" type="presParOf" srcId="{D62B7E64-57F4-4EFF-9F1E-F406B9A87934}" destId="{ACE972B1-ECFB-4F60-BB60-F29297EF6155}" srcOrd="1" destOrd="0" presId="urn:microsoft.com/office/officeart/2005/8/layout/orgChart1"/>
    <dgm:cxn modelId="{95D2AC12-5B7C-4870-9710-F40CAD12BCF3}" type="presParOf" srcId="{FA49D292-DF50-4B5B-85A8-59FF0F1DC9F6}" destId="{94008042-2F80-407D-B522-580E4DB14501}" srcOrd="1" destOrd="0" presId="urn:microsoft.com/office/officeart/2005/8/layout/orgChart1"/>
    <dgm:cxn modelId="{8C1A194B-D182-470C-A08E-7EC2644EBE9E}" type="presParOf" srcId="{FA49D292-DF50-4B5B-85A8-59FF0F1DC9F6}" destId="{5E86005F-5D5B-4477-84E9-C12FD5803DE4}" srcOrd="2" destOrd="0" presId="urn:microsoft.com/office/officeart/2005/8/layout/orgChart1"/>
    <dgm:cxn modelId="{2E469710-F76F-4065-B615-606846A21107}" type="presParOf" srcId="{DC15C728-E43A-461B-801E-D87932C3750B}" destId="{C373A9EC-168E-4FF0-A079-44AD62C8BD6D}" srcOrd="2" destOrd="0" presId="urn:microsoft.com/office/officeart/2005/8/layout/orgChart1"/>
    <dgm:cxn modelId="{C0E9451D-C9ED-462F-9777-779F02E2323F}" type="presParOf" srcId="{DC15C728-E43A-461B-801E-D87932C3750B}" destId="{3D0CA126-7E2A-48C6-8585-28CAB552BD30}" srcOrd="3" destOrd="0" presId="urn:microsoft.com/office/officeart/2005/8/layout/orgChart1"/>
    <dgm:cxn modelId="{55860CDE-2213-4873-8CD4-BB74BFCE1D3C}" type="presParOf" srcId="{3D0CA126-7E2A-48C6-8585-28CAB552BD30}" destId="{BE97D858-E77B-4CDE-BB9B-3FDF891D31E1}" srcOrd="0" destOrd="0" presId="urn:microsoft.com/office/officeart/2005/8/layout/orgChart1"/>
    <dgm:cxn modelId="{6CADEB11-7387-4C8F-B309-46B407E586FF}" type="presParOf" srcId="{BE97D858-E77B-4CDE-BB9B-3FDF891D31E1}" destId="{FD78ECB6-5E42-431A-B054-0C1EBFD9F313}" srcOrd="0" destOrd="0" presId="urn:microsoft.com/office/officeart/2005/8/layout/orgChart1"/>
    <dgm:cxn modelId="{6C6C3A2E-4EDF-4DC1-98B2-8D682E8BFA51}" type="presParOf" srcId="{BE97D858-E77B-4CDE-BB9B-3FDF891D31E1}" destId="{EDCD83F6-DBBA-4DA2-A182-B5B72B8C914A}" srcOrd="1" destOrd="0" presId="urn:microsoft.com/office/officeart/2005/8/layout/orgChart1"/>
    <dgm:cxn modelId="{E2A4C2EF-722F-4587-A0EF-2312554496A4}" type="presParOf" srcId="{3D0CA126-7E2A-48C6-8585-28CAB552BD30}" destId="{1E0AFE24-ABB2-407F-BDAE-7582E002B5AB}" srcOrd="1" destOrd="0" presId="urn:microsoft.com/office/officeart/2005/8/layout/orgChart1"/>
    <dgm:cxn modelId="{F27DF029-5397-442B-9DA7-6CA26BF1A82B}" type="presParOf" srcId="{3D0CA126-7E2A-48C6-8585-28CAB552BD30}" destId="{D743D39C-70D9-40EE-9D67-45D69656308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73A9EC-168E-4FF0-A079-44AD62C8BD6D}">
      <dsp:nvSpPr>
        <dsp:cNvPr id="0" name=""/>
        <dsp:cNvSpPr/>
      </dsp:nvSpPr>
      <dsp:spPr>
        <a:xfrm>
          <a:off x="4803998" y="590563"/>
          <a:ext cx="123457" cy="5420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42074"/>
              </a:lnTo>
              <a:lnTo>
                <a:pt x="123457" y="542074"/>
              </a:lnTo>
            </a:path>
          </a:pathLst>
        </a:custGeom>
        <a:noFill/>
        <a:ln w="12700" cap="flat" cmpd="sng" algn="ctr">
          <a:solidFill>
            <a:schemeClr val="accent4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687C87DA-7B5A-40C4-AE81-1C269D51686A}">
      <dsp:nvSpPr>
        <dsp:cNvPr id="0" name=""/>
        <dsp:cNvSpPr/>
      </dsp:nvSpPr>
      <dsp:spPr>
        <a:xfrm>
          <a:off x="4680540" y="590563"/>
          <a:ext cx="123457" cy="540860"/>
        </a:xfrm>
        <a:custGeom>
          <a:avLst/>
          <a:gdLst/>
          <a:ahLst/>
          <a:cxnLst/>
          <a:rect l="0" t="0" r="0" b="0"/>
          <a:pathLst>
            <a:path>
              <a:moveTo>
                <a:pt x="123457" y="0"/>
              </a:moveTo>
              <a:lnTo>
                <a:pt x="123457" y="540860"/>
              </a:lnTo>
              <a:lnTo>
                <a:pt x="0" y="540860"/>
              </a:lnTo>
            </a:path>
          </a:pathLst>
        </a:custGeom>
        <a:noFill/>
        <a:ln w="12700" cap="flat" cmpd="sng" algn="ctr">
          <a:solidFill>
            <a:schemeClr val="accent4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9514D056-DA20-4E99-AD20-48B6AC8746B7}">
      <dsp:nvSpPr>
        <dsp:cNvPr id="0" name=""/>
        <dsp:cNvSpPr/>
      </dsp:nvSpPr>
      <dsp:spPr>
        <a:xfrm>
          <a:off x="6049105" y="2282068"/>
          <a:ext cx="158742" cy="5237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3717"/>
              </a:lnTo>
              <a:lnTo>
                <a:pt x="158742" y="523717"/>
              </a:lnTo>
            </a:path>
          </a:pathLst>
        </a:custGeom>
        <a:noFill/>
        <a:ln w="12700" cap="flat" cmpd="sng" algn="ctr">
          <a:solidFill>
            <a:schemeClr val="accent4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2A8A0247-60D9-42F7-BAD4-8F50E442CA33}">
      <dsp:nvSpPr>
        <dsp:cNvPr id="0" name=""/>
        <dsp:cNvSpPr/>
      </dsp:nvSpPr>
      <dsp:spPr>
        <a:xfrm>
          <a:off x="5914489" y="2282068"/>
          <a:ext cx="134615" cy="523717"/>
        </a:xfrm>
        <a:custGeom>
          <a:avLst/>
          <a:gdLst/>
          <a:ahLst/>
          <a:cxnLst/>
          <a:rect l="0" t="0" r="0" b="0"/>
          <a:pathLst>
            <a:path>
              <a:moveTo>
                <a:pt x="134615" y="0"/>
              </a:moveTo>
              <a:lnTo>
                <a:pt x="134615" y="523717"/>
              </a:lnTo>
              <a:lnTo>
                <a:pt x="0" y="523717"/>
              </a:lnTo>
            </a:path>
          </a:pathLst>
        </a:custGeom>
        <a:noFill/>
        <a:ln w="12700" cap="flat" cmpd="sng" algn="ctr">
          <a:solidFill>
            <a:schemeClr val="accent4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524F202B-611E-465B-BA9C-8FF0BAA9115D}">
      <dsp:nvSpPr>
        <dsp:cNvPr id="0" name=""/>
        <dsp:cNvSpPr/>
      </dsp:nvSpPr>
      <dsp:spPr>
        <a:xfrm>
          <a:off x="4803998" y="590563"/>
          <a:ext cx="1245107" cy="11036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80156"/>
              </a:lnTo>
              <a:lnTo>
                <a:pt x="1245107" y="980156"/>
              </a:lnTo>
              <a:lnTo>
                <a:pt x="1245107" y="1103613"/>
              </a:lnTo>
            </a:path>
          </a:pathLst>
        </a:custGeom>
        <a:noFill/>
        <a:ln w="12700" cap="flat" cmpd="sng" algn="ctr">
          <a:solidFill>
            <a:schemeClr val="accent4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1288412E-939B-4DB9-8059-CA05B103393F}">
      <dsp:nvSpPr>
        <dsp:cNvPr id="0" name=""/>
        <dsp:cNvSpPr/>
      </dsp:nvSpPr>
      <dsp:spPr>
        <a:xfrm>
          <a:off x="3171199" y="2294408"/>
          <a:ext cx="98542" cy="48986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89866"/>
              </a:lnTo>
              <a:lnTo>
                <a:pt x="98542" y="489866"/>
              </a:lnTo>
            </a:path>
          </a:pathLst>
        </a:custGeom>
        <a:noFill/>
        <a:ln w="12700" cap="flat" cmpd="sng" algn="ctr">
          <a:solidFill>
            <a:schemeClr val="accent4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4C2AD73D-ABF3-4A2F-BC91-0BD4FB8404F6}">
      <dsp:nvSpPr>
        <dsp:cNvPr id="0" name=""/>
        <dsp:cNvSpPr/>
      </dsp:nvSpPr>
      <dsp:spPr>
        <a:xfrm>
          <a:off x="2803355" y="2294408"/>
          <a:ext cx="367843" cy="510813"/>
        </a:xfrm>
        <a:custGeom>
          <a:avLst/>
          <a:gdLst/>
          <a:ahLst/>
          <a:cxnLst/>
          <a:rect l="0" t="0" r="0" b="0"/>
          <a:pathLst>
            <a:path>
              <a:moveTo>
                <a:pt x="367843" y="0"/>
              </a:moveTo>
              <a:lnTo>
                <a:pt x="367843" y="510813"/>
              </a:lnTo>
              <a:lnTo>
                <a:pt x="0" y="510813"/>
              </a:lnTo>
            </a:path>
          </a:pathLst>
        </a:custGeom>
        <a:noFill/>
        <a:ln w="12700" cap="flat" cmpd="sng" algn="ctr">
          <a:solidFill>
            <a:schemeClr val="accent4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C0B52344-59AE-4B56-A6E7-A6928F56A7F3}">
      <dsp:nvSpPr>
        <dsp:cNvPr id="0" name=""/>
        <dsp:cNvSpPr/>
      </dsp:nvSpPr>
      <dsp:spPr>
        <a:xfrm>
          <a:off x="3171199" y="2294408"/>
          <a:ext cx="386468" cy="21786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78667"/>
              </a:lnTo>
              <a:lnTo>
                <a:pt x="386468" y="2178667"/>
              </a:lnTo>
            </a:path>
          </a:pathLst>
        </a:custGeom>
        <a:noFill/>
        <a:ln w="12700" cap="flat" cmpd="sng" algn="ctr">
          <a:solidFill>
            <a:schemeClr val="accent4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DE802E38-EA1C-4268-BBBE-DDFDFD5467BF}">
      <dsp:nvSpPr>
        <dsp:cNvPr id="0" name=""/>
        <dsp:cNvSpPr/>
      </dsp:nvSpPr>
      <dsp:spPr>
        <a:xfrm>
          <a:off x="3171199" y="2294408"/>
          <a:ext cx="386468" cy="13438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43861"/>
              </a:lnTo>
              <a:lnTo>
                <a:pt x="386468" y="1343861"/>
              </a:lnTo>
            </a:path>
          </a:pathLst>
        </a:custGeom>
        <a:noFill/>
        <a:ln w="12700" cap="flat" cmpd="sng" algn="ctr">
          <a:solidFill>
            <a:schemeClr val="accent4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F91CA90F-C7A4-40C0-BEA9-B3363039DC84}">
      <dsp:nvSpPr>
        <dsp:cNvPr id="0" name=""/>
        <dsp:cNvSpPr/>
      </dsp:nvSpPr>
      <dsp:spPr>
        <a:xfrm>
          <a:off x="3171199" y="590563"/>
          <a:ext cx="1632798" cy="1115953"/>
        </a:xfrm>
        <a:custGeom>
          <a:avLst/>
          <a:gdLst/>
          <a:ahLst/>
          <a:cxnLst/>
          <a:rect l="0" t="0" r="0" b="0"/>
          <a:pathLst>
            <a:path>
              <a:moveTo>
                <a:pt x="1632798" y="0"/>
              </a:moveTo>
              <a:lnTo>
                <a:pt x="1632798" y="992496"/>
              </a:lnTo>
              <a:lnTo>
                <a:pt x="0" y="992496"/>
              </a:lnTo>
              <a:lnTo>
                <a:pt x="0" y="1115953"/>
              </a:lnTo>
            </a:path>
          </a:pathLst>
        </a:custGeom>
        <a:noFill/>
        <a:ln w="12700" cap="flat" cmpd="sng" algn="ctr">
          <a:solidFill>
            <a:schemeClr val="accent4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0DD62DB1-35AC-4CFE-8C5D-FF8104FFDACA}">
      <dsp:nvSpPr>
        <dsp:cNvPr id="0" name=""/>
        <dsp:cNvSpPr/>
      </dsp:nvSpPr>
      <dsp:spPr>
        <a:xfrm>
          <a:off x="4216106" y="2671"/>
          <a:ext cx="1175783" cy="587891"/>
        </a:xfrm>
        <a:prstGeom prst="rect">
          <a:avLst/>
        </a:prstGeom>
        <a:solidFill>
          <a:schemeClr val="accent1">
            <a:lumMod val="50000"/>
          </a:scheme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b="1" kern="1200" dirty="0"/>
            <a:t>MÜDÜR</a:t>
          </a:r>
        </a:p>
      </dsp:txBody>
      <dsp:txXfrm>
        <a:off x="4216106" y="2671"/>
        <a:ext cx="1175783" cy="587891"/>
      </dsp:txXfrm>
    </dsp:sp>
    <dsp:sp modelId="{AE8035C8-B265-498B-8FD8-F5C5210FF5BF}">
      <dsp:nvSpPr>
        <dsp:cNvPr id="0" name=""/>
        <dsp:cNvSpPr/>
      </dsp:nvSpPr>
      <dsp:spPr>
        <a:xfrm>
          <a:off x="2583308" y="1706516"/>
          <a:ext cx="1175783" cy="587891"/>
        </a:xfrm>
        <a:prstGeom prst="rect">
          <a:avLst/>
        </a:prstGeom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MÜDÜR YARDIMCISI</a:t>
          </a:r>
        </a:p>
      </dsp:txBody>
      <dsp:txXfrm>
        <a:off x="2583308" y="1706516"/>
        <a:ext cx="1175783" cy="587891"/>
      </dsp:txXfrm>
    </dsp:sp>
    <dsp:sp modelId="{841CD269-BDB2-4C47-A2DD-4188C097E8AB}">
      <dsp:nvSpPr>
        <dsp:cNvPr id="0" name=""/>
        <dsp:cNvSpPr/>
      </dsp:nvSpPr>
      <dsp:spPr>
        <a:xfrm>
          <a:off x="3557667" y="3344323"/>
          <a:ext cx="1175783" cy="587891"/>
        </a:xfrm>
        <a:prstGeom prst="rect">
          <a:avLst/>
        </a:prstGeom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YABANCI DİLLER BÖLÜM  BAŞK.</a:t>
          </a:r>
        </a:p>
      </dsp:txBody>
      <dsp:txXfrm>
        <a:off x="3557667" y="3344323"/>
        <a:ext cx="1175783" cy="587891"/>
      </dsp:txXfrm>
    </dsp:sp>
    <dsp:sp modelId="{CFAD7BE6-3F64-421F-87EF-FA28CB94A399}">
      <dsp:nvSpPr>
        <dsp:cNvPr id="0" name=""/>
        <dsp:cNvSpPr/>
      </dsp:nvSpPr>
      <dsp:spPr>
        <a:xfrm>
          <a:off x="3557667" y="4179129"/>
          <a:ext cx="1175783" cy="587891"/>
        </a:xfrm>
        <a:prstGeom prst="rect">
          <a:avLst/>
        </a:prstGeom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KURSLAR BİRİMİ</a:t>
          </a:r>
        </a:p>
      </dsp:txBody>
      <dsp:txXfrm>
        <a:off x="3557667" y="4179129"/>
        <a:ext cx="1175783" cy="587891"/>
      </dsp:txXfrm>
    </dsp:sp>
    <dsp:sp modelId="{71367CCC-7CA4-441A-9E59-962E67FA1BD4}">
      <dsp:nvSpPr>
        <dsp:cNvPr id="0" name=""/>
        <dsp:cNvSpPr/>
      </dsp:nvSpPr>
      <dsp:spPr>
        <a:xfrm>
          <a:off x="1627572" y="2511275"/>
          <a:ext cx="1175783" cy="587891"/>
        </a:xfrm>
        <a:prstGeom prst="rect">
          <a:avLst/>
        </a:prstGeom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MÜTERCİM TERCÜMANLIK BÖLÜMÜ (İNG.)</a:t>
          </a:r>
        </a:p>
      </dsp:txBody>
      <dsp:txXfrm>
        <a:off x="1627572" y="2511275"/>
        <a:ext cx="1175783" cy="587891"/>
      </dsp:txXfrm>
    </dsp:sp>
    <dsp:sp modelId="{14B20F87-4A90-4F60-BC0D-B797775473F4}">
      <dsp:nvSpPr>
        <dsp:cNvPr id="0" name=""/>
        <dsp:cNvSpPr/>
      </dsp:nvSpPr>
      <dsp:spPr>
        <a:xfrm>
          <a:off x="3269742" y="2490328"/>
          <a:ext cx="1175783" cy="587891"/>
        </a:xfrm>
        <a:prstGeom prst="rect">
          <a:avLst/>
        </a:prstGeom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>
              <a:solidFill>
                <a:prstClr val="white"/>
              </a:solidFill>
              <a:latin typeface="Calibri"/>
              <a:ea typeface="+mn-ea"/>
              <a:cs typeface="+mn-cs"/>
            </a:rPr>
            <a:t>MÜTERCİM TERCÜMANLIK (ARAPÇA)</a:t>
          </a:r>
        </a:p>
      </dsp:txBody>
      <dsp:txXfrm>
        <a:off x="3269742" y="2490328"/>
        <a:ext cx="1175783" cy="587891"/>
      </dsp:txXfrm>
    </dsp:sp>
    <dsp:sp modelId="{73E77FEA-110D-4716-9C71-CEE96C8F7AC9}">
      <dsp:nvSpPr>
        <dsp:cNvPr id="0" name=""/>
        <dsp:cNvSpPr/>
      </dsp:nvSpPr>
      <dsp:spPr>
        <a:xfrm>
          <a:off x="5461213" y="1694176"/>
          <a:ext cx="1175783" cy="587891"/>
        </a:xfrm>
        <a:prstGeom prst="rect">
          <a:avLst/>
        </a:prstGeom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YÜKSEKOKUL SEKRETERİ</a:t>
          </a:r>
        </a:p>
      </dsp:txBody>
      <dsp:txXfrm>
        <a:off x="5461213" y="1694176"/>
        <a:ext cx="1175783" cy="587891"/>
      </dsp:txXfrm>
    </dsp:sp>
    <dsp:sp modelId="{48915AC6-BE1E-474B-8B40-4145EF07F418}">
      <dsp:nvSpPr>
        <dsp:cNvPr id="0" name=""/>
        <dsp:cNvSpPr/>
      </dsp:nvSpPr>
      <dsp:spPr>
        <a:xfrm>
          <a:off x="4738706" y="2511839"/>
          <a:ext cx="1175783" cy="587891"/>
        </a:xfrm>
        <a:prstGeom prst="rect">
          <a:avLst/>
        </a:prstGeom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YAZI</a:t>
          </a:r>
          <a:r>
            <a:rPr lang="tr-TR" sz="1050" b="1" kern="1200" dirty="0"/>
            <a:t> İŞLERİ-TAHAKKUK-AYNİYAT İŞLERİ</a:t>
          </a:r>
        </a:p>
      </dsp:txBody>
      <dsp:txXfrm>
        <a:off x="4738706" y="2511839"/>
        <a:ext cx="1175783" cy="587891"/>
      </dsp:txXfrm>
    </dsp:sp>
    <dsp:sp modelId="{2BAEB32B-859D-40B0-ADC4-F56A3E97EB8C}">
      <dsp:nvSpPr>
        <dsp:cNvPr id="0" name=""/>
        <dsp:cNvSpPr/>
      </dsp:nvSpPr>
      <dsp:spPr>
        <a:xfrm>
          <a:off x="6207847" y="2511839"/>
          <a:ext cx="1175783" cy="587891"/>
        </a:xfrm>
        <a:prstGeom prst="rect">
          <a:avLst/>
        </a:prstGeom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PERSONEL VE ÖĞRENCİ İŞLERİ</a:t>
          </a:r>
        </a:p>
      </dsp:txBody>
      <dsp:txXfrm>
        <a:off x="6207847" y="2511839"/>
        <a:ext cx="1175783" cy="587891"/>
      </dsp:txXfrm>
    </dsp:sp>
    <dsp:sp modelId="{F6CE4ECA-4F1E-4571-87BD-4AE52BEEB42E}">
      <dsp:nvSpPr>
        <dsp:cNvPr id="0" name=""/>
        <dsp:cNvSpPr/>
      </dsp:nvSpPr>
      <dsp:spPr>
        <a:xfrm>
          <a:off x="3504757" y="837477"/>
          <a:ext cx="1175783" cy="587891"/>
        </a:xfrm>
        <a:prstGeom prst="rect">
          <a:avLst/>
        </a:prstGeom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b="1" kern="1200" dirty="0"/>
            <a:t>YÜKSEKOKUL </a:t>
          </a:r>
          <a:r>
            <a:rPr lang="tr-TR" sz="1050" b="1" kern="1200" dirty="0">
              <a:solidFill>
                <a:prstClr val="white"/>
              </a:solidFill>
              <a:latin typeface="Calibri"/>
              <a:ea typeface="+mn-ea"/>
              <a:cs typeface="+mn-cs"/>
            </a:rPr>
            <a:t>KURULU</a:t>
          </a:r>
        </a:p>
      </dsp:txBody>
      <dsp:txXfrm>
        <a:off x="3504757" y="837477"/>
        <a:ext cx="1175783" cy="587891"/>
      </dsp:txXfrm>
    </dsp:sp>
    <dsp:sp modelId="{FD78ECB6-5E42-431A-B054-0C1EBFD9F313}">
      <dsp:nvSpPr>
        <dsp:cNvPr id="0" name=""/>
        <dsp:cNvSpPr/>
      </dsp:nvSpPr>
      <dsp:spPr>
        <a:xfrm>
          <a:off x="4927455" y="837477"/>
          <a:ext cx="1291503" cy="590319"/>
        </a:xfrm>
        <a:prstGeom prst="rect">
          <a:avLst/>
        </a:prstGeom>
        <a:solidFill>
          <a:srgbClr val="5B9BD5">
            <a:lumMod val="50000"/>
          </a:srgb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>
              <a:solidFill>
                <a:prstClr val="white"/>
              </a:solidFill>
              <a:latin typeface="Calibri"/>
              <a:ea typeface="+mn-ea"/>
              <a:cs typeface="+mn-cs"/>
            </a:rPr>
            <a:t>YÖNETİM </a:t>
          </a:r>
        </a:p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1" kern="1200">
              <a:solidFill>
                <a:prstClr val="white"/>
              </a:solidFill>
              <a:latin typeface="Calibri"/>
              <a:ea typeface="+mn-ea"/>
              <a:cs typeface="+mn-cs"/>
            </a:rPr>
            <a:t>KURULU</a:t>
          </a:r>
        </a:p>
      </dsp:txBody>
      <dsp:txXfrm>
        <a:off x="4927455" y="837477"/>
        <a:ext cx="1291503" cy="5903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28.10.2022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28.10.2022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28.10.2022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28.10.2022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28.10.2022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28.10.2022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28.10.2022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28.10.2022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28.10.2022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28.10.2022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28.10.2022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28.10.2022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B4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724738"/>
            <a:ext cx="12191999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3600" b="1" dirty="0">
                <a:solidFill>
                  <a:schemeClr val="accent1">
                    <a:lumMod val="50000"/>
                  </a:schemeClr>
                </a:solidFill>
                <a:latin typeface="Maiandra GD" pitchFamily="34" charset="0"/>
                <a:cs typeface="Segoe UI" panose="020B0502040204020203" pitchFamily="34" charset="0"/>
              </a:rPr>
              <a:t>YABANCI DİLLER YÜKSEKOKULU</a:t>
            </a:r>
          </a:p>
        </p:txBody>
      </p:sp>
      <p:sp>
        <p:nvSpPr>
          <p:cNvPr id="3" name="Rectangle 1"/>
          <p:cNvSpPr/>
          <p:nvPr/>
        </p:nvSpPr>
        <p:spPr>
          <a:xfrm>
            <a:off x="1" y="5371069"/>
            <a:ext cx="12191999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3600" b="1" dirty="0" smtClean="0">
                <a:solidFill>
                  <a:schemeClr val="accent1">
                    <a:lumMod val="50000"/>
                  </a:schemeClr>
                </a:solidFill>
                <a:latin typeface="Maiandra GD" pitchFamily="34" charset="0"/>
                <a:cs typeface="Segoe UI" panose="020B0502040204020203" pitchFamily="34" charset="0"/>
              </a:rPr>
              <a:t>2021 YILI BRİFİNG RAPORU</a:t>
            </a:r>
            <a:endParaRPr lang="tr-TR" sz="3600" b="1" dirty="0">
              <a:solidFill>
                <a:schemeClr val="accent1">
                  <a:lumMod val="50000"/>
                </a:schemeClr>
              </a:solidFill>
              <a:latin typeface="Maiandra GD" pitchFamily="34" charset="0"/>
              <a:cs typeface="Segoe UI" panose="020B0502040204020203" pitchFamily="34" charset="0"/>
            </a:endParaRPr>
          </a:p>
        </p:txBody>
      </p:sp>
      <p:pic>
        <p:nvPicPr>
          <p:cNvPr id="1026" name="Picture 2" descr="https://www.siirt.edu.tr/dosya/personel/yeni-logo-siirt-20188610515752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7825" y="123825"/>
            <a:ext cx="8220075" cy="438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546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chemeClr val="accent4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ORGANİZASYON ŞEMASI</a:t>
            </a:r>
          </a:p>
        </p:txBody>
      </p:sp>
      <p:graphicFrame>
        <p:nvGraphicFramePr>
          <p:cNvPr id="4" name="11 Diyagram">
            <a:extLst>
              <a:ext uri="{FF2B5EF4-FFF2-40B4-BE49-F238E27FC236}">
                <a16:creationId xmlns:a16="http://schemas.microsoft.com/office/drawing/2014/main" id="{2CC5A907-D0A1-4FA7-A41C-1B9D1831E99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5180165"/>
              </p:ext>
            </p:extLst>
          </p:nvPr>
        </p:nvGraphicFramePr>
        <p:xfrm>
          <a:off x="1212404" y="1171574"/>
          <a:ext cx="9607996" cy="47696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51785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chemeClr val="accent4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PERSONEL BİLGİLERİ (AKADEMİK)</a:t>
            </a:r>
          </a:p>
        </p:txBody>
      </p:sp>
      <p:graphicFrame>
        <p:nvGraphicFramePr>
          <p:cNvPr id="6" name="İçerik Yer Tutucusu 4">
            <a:extLst>
              <a:ext uri="{FF2B5EF4-FFF2-40B4-BE49-F238E27FC236}">
                <a16:creationId xmlns:a16="http://schemas.microsoft.com/office/drawing/2014/main" id="{E6514366-B4FC-4632-A3CD-05BAC389839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18627847"/>
              </p:ext>
            </p:extLst>
          </p:nvPr>
        </p:nvGraphicFramePr>
        <p:xfrm>
          <a:off x="1089330" y="1272206"/>
          <a:ext cx="8922772" cy="2831177"/>
        </p:xfrm>
        <a:graphic>
          <a:graphicData uri="http://schemas.openxmlformats.org/drawingml/2006/table">
            <a:tbl>
              <a:tblPr firstRow="1" bandRow="1">
                <a:gradFill rotWithShape="1">
                  <a:gsLst>
                    <a:gs pos="0">
                      <a:srgbClr val="EB8F22">
                        <a:tint val="96000"/>
                        <a:lumMod val="102000"/>
                      </a:srgbClr>
                    </a:gs>
                    <a:gs pos="100000">
                      <a:srgbClr val="EB8F22">
                        <a:shade val="88000"/>
                        <a:lumMod val="94000"/>
                      </a:srgbClr>
                    </a:gs>
                  </a:gsLst>
                  <a:path path="circle">
                    <a:fillToRect l="50000" t="100000" r="100000" b="50000"/>
                  </a:path>
                </a:gradFill>
                <a:effectLst>
                  <a:outerShdw blurRad="38100" dist="25400" dir="5400000" rotWithShape="0">
                    <a:srgbClr val="000000">
                      <a:alpha val="64000"/>
                    </a:srgbClr>
                  </a:outerShdw>
                </a:effectLst>
              </a:tblPr>
              <a:tblGrid>
                <a:gridCol w="42780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447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84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/>
                      <a:r>
                        <a:rPr lang="tr-TR" sz="2400" b="1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Kadro Unvanı</a:t>
                      </a: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T>
                    <a:lnB w="22225" cap="rnd" cmpd="sng" algn="ctr">
                      <a:solidFill>
                        <a:sysClr val="window" lastClr="FFFFFF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Şubat </a:t>
                      </a:r>
                      <a:r>
                        <a:rPr lang="tr-TR" sz="2400" b="1" kern="1200" dirty="0" smtClean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İtibariyle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T>
                    <a:lnB w="22225" cap="rnd" cmpd="sng" algn="ctr">
                      <a:solidFill>
                        <a:sysClr val="window" lastClr="FFFFFF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68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Dr. </a:t>
                      </a:r>
                      <a:r>
                        <a:rPr lang="tr-TR" sz="2400" b="1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Öğr</a:t>
                      </a: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Üyesi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 w="22225" cap="rnd" cmpd="sng" algn="ctr">
                      <a:solidFill>
                        <a:sysClr val="window" lastClr="FFFFFF"/>
                      </a:solidFill>
                      <a:prstDash val="soli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 w="22225" cap="rnd" cmpd="sng" algn="ctr">
                      <a:solidFill>
                        <a:sysClr val="window" lastClr="FFFFFF"/>
                      </a:solidFill>
                      <a:prstDash val="soli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912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Öğretim Görevlisi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84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Araştırma Görevlisi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84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8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tr-TR" sz="28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715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chemeClr val="accent4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PERSONEL BİLGİLERİ (İDARİ)</a:t>
            </a:r>
          </a:p>
        </p:txBody>
      </p:sp>
      <p:graphicFrame>
        <p:nvGraphicFramePr>
          <p:cNvPr id="6" name="İçerik Yer Tutucusu 4">
            <a:extLst>
              <a:ext uri="{FF2B5EF4-FFF2-40B4-BE49-F238E27FC236}">
                <a16:creationId xmlns:a16="http://schemas.microsoft.com/office/drawing/2014/main" id="{E6514366-B4FC-4632-A3CD-05BAC389839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27818474"/>
              </p:ext>
            </p:extLst>
          </p:nvPr>
        </p:nvGraphicFramePr>
        <p:xfrm>
          <a:off x="1089330" y="1272206"/>
          <a:ext cx="8922772" cy="4087993"/>
        </p:xfrm>
        <a:graphic>
          <a:graphicData uri="http://schemas.openxmlformats.org/drawingml/2006/table">
            <a:tbl>
              <a:tblPr firstRow="1" bandRow="1">
                <a:gradFill rotWithShape="1">
                  <a:gsLst>
                    <a:gs pos="0">
                      <a:srgbClr val="EB8F22">
                        <a:tint val="96000"/>
                        <a:lumMod val="102000"/>
                      </a:srgbClr>
                    </a:gs>
                    <a:gs pos="100000">
                      <a:srgbClr val="EB8F22">
                        <a:shade val="88000"/>
                        <a:lumMod val="94000"/>
                      </a:srgbClr>
                    </a:gs>
                  </a:gsLst>
                  <a:path path="circle">
                    <a:fillToRect l="50000" t="100000" r="100000" b="50000"/>
                  </a:path>
                </a:gradFill>
                <a:effectLst>
                  <a:outerShdw blurRad="38100" dist="25400" dir="5400000" rotWithShape="0">
                    <a:srgbClr val="000000">
                      <a:alpha val="64000"/>
                    </a:srgbClr>
                  </a:outerShdw>
                </a:effectLst>
              </a:tblPr>
              <a:tblGrid>
                <a:gridCol w="42780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447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84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/>
                      <a:r>
                        <a:rPr lang="tr-TR" sz="2400" b="1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Kadro Unvanı</a:t>
                      </a: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T>
                    <a:lnB w="22225" cap="rnd" cmpd="sng" algn="ctr">
                      <a:solidFill>
                        <a:sysClr val="window" lastClr="FFFFFF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Şubat </a:t>
                      </a:r>
                      <a:r>
                        <a:rPr lang="tr-TR" sz="2400" b="1" kern="1200" dirty="0" smtClean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İtibariyle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T>
                    <a:lnB w="22225" cap="rnd" cmpd="sng" algn="ctr">
                      <a:solidFill>
                        <a:sysClr val="window" lastClr="FFFFFF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68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Fakülte Sekreteri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 w="22225" cap="rnd" cmpd="sng" algn="ctr">
                      <a:solidFill>
                        <a:sysClr val="window" lastClr="FFFFFF"/>
                      </a:solidFill>
                      <a:prstDash val="soli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 w="22225" cap="rnd" cmpd="sng" algn="ctr">
                      <a:solidFill>
                        <a:sysClr val="window" lastClr="FFFFFF"/>
                      </a:solidFill>
                      <a:prstDash val="soli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912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Bilgisayar İşletmeni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84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Memur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84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Teknisyen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8408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Sürekli İşçi</a:t>
                      </a: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284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400" b="1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24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tr-TR" sz="2800" b="1" dirty="0" smtClean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2800" b="1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38" marR="60938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620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ÖĞRENCİ BİLGİLERİ</a:t>
            </a:r>
          </a:p>
        </p:txBody>
      </p:sp>
      <p:graphicFrame>
        <p:nvGraphicFramePr>
          <p:cNvPr id="5" name="3 Tablo">
            <a:extLst>
              <a:ext uri="{FF2B5EF4-FFF2-40B4-BE49-F238E27FC236}">
                <a16:creationId xmlns:a16="http://schemas.microsoft.com/office/drawing/2014/main" id="{BB8DAE57-EA64-4939-9C29-0E83010274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1713705"/>
              </p:ext>
            </p:extLst>
          </p:nvPr>
        </p:nvGraphicFramePr>
        <p:xfrm>
          <a:off x="371451" y="1315173"/>
          <a:ext cx="6924915" cy="4227654"/>
        </p:xfrm>
        <a:graphic>
          <a:graphicData uri="http://schemas.openxmlformats.org/drawingml/2006/table">
            <a:tbl>
              <a:tblPr>
                <a:tableStyleId>{D113A9D2-9D6B-4929-AA2D-F23B5EE8CBE7}</a:tableStyleId>
              </a:tblPr>
              <a:tblGrid>
                <a:gridCol w="59898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50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8823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Bölüm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2021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823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Mütercim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Tercüman</a:t>
                      </a:r>
                      <a:r>
                        <a:rPr lang="tr-TR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lık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(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Lisans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-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İngilizce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)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Hazırlık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Sınıfı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latin typeface="Bookman Old Style" pitchFamily="18" charset="0"/>
                          <a:ea typeface="+mn-ea"/>
                          <a:cs typeface="+mn-cs"/>
                        </a:rPr>
                        <a:t>100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822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Mütercim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Tercüman</a:t>
                      </a:r>
                      <a:r>
                        <a:rPr lang="tr-TR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lık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(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Lisans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-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İngilizce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) 1.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Sınıf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latin typeface="Bookman Old Style" pitchFamily="18" charset="0"/>
                          <a:ea typeface="+mn-ea"/>
                          <a:cs typeface="+mn-cs"/>
                        </a:rPr>
                        <a:t>65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823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Mütercim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Tercüman</a:t>
                      </a:r>
                      <a:r>
                        <a:rPr lang="tr-TR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lık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(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Lisans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-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İngilizce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) </a:t>
                      </a:r>
                      <a:r>
                        <a:rPr lang="tr-TR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2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.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Sınıf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80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823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Mütercim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Tercüman</a:t>
                      </a:r>
                      <a:r>
                        <a:rPr lang="tr-TR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lık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(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Lisans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 -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İngilizce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) </a:t>
                      </a:r>
                      <a:r>
                        <a:rPr lang="tr-TR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3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.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Sınıf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latin typeface="Bookman Old Style" pitchFamily="18" charset="0"/>
                          <a:ea typeface="+mn-ea"/>
                          <a:cs typeface="+mn-cs"/>
                        </a:rPr>
                        <a:t>82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823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dirty="0">
                          <a:solidFill>
                            <a:schemeClr val="tx1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Mütercim Tercümanlık (Lisans – İngilizce) 4. Sınıf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latin typeface="Bookman Old Style" pitchFamily="18" charset="0"/>
                          <a:ea typeface="Calibri"/>
                          <a:cs typeface="Times New Roman"/>
                        </a:rPr>
                        <a:t>87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41752083"/>
                  </a:ext>
                </a:extLst>
              </a:tr>
              <a:tr h="58823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Toplam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414</a:t>
                      </a:r>
                      <a:endParaRPr lang="tr-TR" sz="1400" b="1" dirty="0">
                        <a:solidFill>
                          <a:schemeClr val="tx1"/>
                        </a:solidFill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" name="Dikdörtgen 6">
            <a:extLst>
              <a:ext uri="{FF2B5EF4-FFF2-40B4-BE49-F238E27FC236}">
                <a16:creationId xmlns:a16="http://schemas.microsoft.com/office/drawing/2014/main" id="{6155C5DF-5C92-43DF-AB0B-51DEBB82F45B}"/>
              </a:ext>
            </a:extLst>
          </p:cNvPr>
          <p:cNvSpPr/>
          <p:nvPr/>
        </p:nvSpPr>
        <p:spPr>
          <a:xfrm>
            <a:off x="8058150" y="1419225"/>
            <a:ext cx="3343275" cy="13144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8" name="Metin kutusu 7">
            <a:extLst>
              <a:ext uri="{FF2B5EF4-FFF2-40B4-BE49-F238E27FC236}">
                <a16:creationId xmlns:a16="http://schemas.microsoft.com/office/drawing/2014/main" id="{6F6812BE-81EC-49E8-A4F9-6292A64C26D8}"/>
              </a:ext>
            </a:extLst>
          </p:cNvPr>
          <p:cNvSpPr txBox="1"/>
          <p:nvPr/>
        </p:nvSpPr>
        <p:spPr>
          <a:xfrm>
            <a:off x="8429625" y="1695450"/>
            <a:ext cx="2590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dirty="0"/>
              <a:t>YABANCI UYRUKLU ÖĞRENCİ SAYISI</a:t>
            </a:r>
          </a:p>
          <a:p>
            <a:pPr algn="ctr"/>
            <a:r>
              <a:rPr lang="tr-TR" dirty="0" smtClean="0"/>
              <a:t>75</a:t>
            </a:r>
            <a:endParaRPr lang="tr-TR" dirty="0"/>
          </a:p>
        </p:txBody>
      </p:sp>
      <p:graphicFrame>
        <p:nvGraphicFramePr>
          <p:cNvPr id="10" name="Tablo 10">
            <a:extLst>
              <a:ext uri="{FF2B5EF4-FFF2-40B4-BE49-F238E27FC236}">
                <a16:creationId xmlns:a16="http://schemas.microsoft.com/office/drawing/2014/main" id="{DD1ADFA5-10AB-4094-A39E-D5F37450F1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7304766"/>
              </p:ext>
            </p:extLst>
          </p:nvPr>
        </p:nvGraphicFramePr>
        <p:xfrm>
          <a:off x="7385073" y="3009900"/>
          <a:ext cx="4683102" cy="17668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1034">
                  <a:extLst>
                    <a:ext uri="{9D8B030D-6E8A-4147-A177-3AD203B41FA5}">
                      <a16:colId xmlns:a16="http://schemas.microsoft.com/office/drawing/2014/main" val="641653785"/>
                    </a:ext>
                  </a:extLst>
                </a:gridCol>
                <a:gridCol w="780517">
                  <a:extLst>
                    <a:ext uri="{9D8B030D-6E8A-4147-A177-3AD203B41FA5}">
                      <a16:colId xmlns:a16="http://schemas.microsoft.com/office/drawing/2014/main" val="587207416"/>
                    </a:ext>
                  </a:extLst>
                </a:gridCol>
                <a:gridCol w="780517">
                  <a:extLst>
                    <a:ext uri="{9D8B030D-6E8A-4147-A177-3AD203B41FA5}">
                      <a16:colId xmlns:a16="http://schemas.microsoft.com/office/drawing/2014/main" val="427670916"/>
                    </a:ext>
                  </a:extLst>
                </a:gridCol>
                <a:gridCol w="780517">
                  <a:extLst>
                    <a:ext uri="{9D8B030D-6E8A-4147-A177-3AD203B41FA5}">
                      <a16:colId xmlns:a16="http://schemas.microsoft.com/office/drawing/2014/main" val="1185886372"/>
                    </a:ext>
                  </a:extLst>
                </a:gridCol>
                <a:gridCol w="780517">
                  <a:extLst>
                    <a:ext uri="{9D8B030D-6E8A-4147-A177-3AD203B41FA5}">
                      <a16:colId xmlns:a16="http://schemas.microsoft.com/office/drawing/2014/main" val="3008558024"/>
                    </a:ext>
                  </a:extLst>
                </a:gridCol>
              </a:tblGrid>
              <a:tr h="375446">
                <a:tc gridSpan="5">
                  <a:txBody>
                    <a:bodyPr/>
                    <a:lstStyle/>
                    <a:p>
                      <a:pPr algn="ctr"/>
                      <a:r>
                        <a:rPr lang="tr-TR" dirty="0">
                          <a:solidFill>
                            <a:schemeClr val="tx1"/>
                          </a:solidFill>
                        </a:rPr>
                        <a:t>ÖSYM ÖĞRENCİ BAŞARI SIRALAMASI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4294980"/>
                  </a:ext>
                </a:extLst>
              </a:tr>
              <a:tr h="375446"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2020 </a:t>
                      </a:r>
                      <a:r>
                        <a:rPr lang="tr-TR" dirty="0"/>
                        <a:t>YILI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2021 </a:t>
                      </a:r>
                      <a:r>
                        <a:rPr lang="tr-TR" dirty="0"/>
                        <a:t>YILI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371808"/>
                  </a:ext>
                </a:extLst>
              </a:tr>
              <a:tr h="558800">
                <a:tc rowSpan="2">
                  <a:txBody>
                    <a:bodyPr/>
                    <a:lstStyle/>
                    <a:p>
                      <a:pPr algn="ctr"/>
                      <a:r>
                        <a:rPr lang="tr-TR" dirty="0"/>
                        <a:t>MÜTERCİM TERCÜMANLIK (İNGİLİZCE)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/>
                        <a:t>TABAN PUANI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tr-TR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TAVAN PUANI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/>
                        <a:t>TABAN PUANI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tr-TR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TAVAN PUANI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7894649"/>
                  </a:ext>
                </a:extLst>
              </a:tr>
              <a:tr h="457200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 smtClean="0"/>
                        <a:t>294,67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394,22</a:t>
                      </a:r>
                      <a:endParaRPr lang="tr-TR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 smtClean="0"/>
                        <a:t>262,01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387,67</a:t>
                      </a:r>
                      <a:endParaRPr lang="tr-TR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60878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726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AKADEMİK YAYINLAR</a:t>
            </a:r>
          </a:p>
        </p:txBody>
      </p:sp>
      <p:graphicFrame>
        <p:nvGraphicFramePr>
          <p:cNvPr id="6" name="İçerik Yer Tutucusu 3">
            <a:extLst>
              <a:ext uri="{FF2B5EF4-FFF2-40B4-BE49-F238E27FC236}">
                <a16:creationId xmlns:a16="http://schemas.microsoft.com/office/drawing/2014/main" id="{345604C9-DE49-4BD2-BF99-C97FAC9167D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42029956"/>
              </p:ext>
            </p:extLst>
          </p:nvPr>
        </p:nvGraphicFramePr>
        <p:xfrm>
          <a:off x="1503293" y="1260475"/>
          <a:ext cx="8841851" cy="4504431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65200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217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959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</a:rPr>
                        <a:t>Yayın Türü</a:t>
                      </a: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tr-TR" sz="1600" b="1" dirty="0" smtClean="0"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  <a:endParaRPr lang="tr-TR" sz="1600" b="1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169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1. 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Uluslararası</a:t>
                      </a:r>
                      <a:r>
                        <a:rPr lang="tr-TR" sz="1800" kern="1200" baseline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hakemli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dergilerde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yayınlanan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makaleler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(SCI &amp; SSCI &amp; Arts and Humanities) 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6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795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2.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Uluslararası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diğer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hakemli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dergilerde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yayınlanan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makaleler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7</a:t>
                      </a:r>
                      <a:endParaRPr lang="tr-TR" sz="16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337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3.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Uluslararası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bilimsel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toplantılarda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sunulan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ve</a:t>
                      </a:r>
                      <a:r>
                        <a:rPr lang="tr-TR" sz="1800" kern="1200" baseline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bildiri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kitabında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tr-TR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roceedings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)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basılan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bildiriler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</a:t>
                      </a:r>
                      <a:endParaRPr lang="tr-TR" sz="16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795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4. 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Yazılan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uluslararası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800" kern="1200" noProof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kitaplar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veya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kitaplarda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bölümler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</a:t>
                      </a:r>
                      <a:endParaRPr lang="tr-TR" sz="16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795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5. 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Ulusal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hakemli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dergilerde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yayınlanan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makaleler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</a:t>
                      </a:r>
                      <a:endParaRPr lang="tr-TR" sz="16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251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6. 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Ulusal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bilimsel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toplantılarda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sunulan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ve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bildiri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kitabında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basılan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bildiriler</a:t>
                      </a: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6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959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7.  </a:t>
                      </a:r>
                      <a:r>
                        <a:rPr lang="tr-TR" sz="1800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Ulusal kitap veya kitap bölümü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</a:t>
                      </a:r>
                      <a:endParaRPr lang="tr-TR" sz="16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959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Genel Toplam</a:t>
                      </a:r>
                      <a:endParaRPr lang="tr-T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14</a:t>
                      </a:r>
                      <a:endParaRPr lang="tr-TR" sz="16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49149" marR="49149" marT="24575" marB="2457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471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MALİ DURUM</a:t>
            </a:r>
          </a:p>
          <a:p>
            <a:endParaRPr lang="tr-TR" sz="2400" b="1" dirty="0"/>
          </a:p>
        </p:txBody>
      </p:sp>
      <p:graphicFrame>
        <p:nvGraphicFramePr>
          <p:cNvPr id="4" name="4 Tablo">
            <a:extLst>
              <a:ext uri="{FF2B5EF4-FFF2-40B4-BE49-F238E27FC236}">
                <a16:creationId xmlns:a16="http://schemas.microsoft.com/office/drawing/2014/main" id="{6F473541-41EE-413A-995A-7000D9B5B0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9312360"/>
              </p:ext>
            </p:extLst>
          </p:nvPr>
        </p:nvGraphicFramePr>
        <p:xfrm>
          <a:off x="1854138" y="1552972"/>
          <a:ext cx="7173440" cy="3528390"/>
        </p:xfrm>
        <a:graphic>
          <a:graphicData uri="http://schemas.openxmlformats.org/drawingml/2006/table">
            <a:tbl>
              <a:tblPr>
                <a:tableStyleId>{D113A9D2-9D6B-4929-AA2D-F23B5EE8CBE7}</a:tableStyleId>
              </a:tblPr>
              <a:tblGrid>
                <a:gridCol w="5040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81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46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880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latin typeface="+mn-lt"/>
                        </a:rPr>
                        <a:t>Harcama Kalemi</a:t>
                      </a: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bg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bg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80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+mn-lt"/>
                        </a:rPr>
                        <a:t>Yurtiçi Geçici Görev Yolluğu</a:t>
                      </a:r>
                      <a:endParaRPr lang="tr-TR" sz="1400" b="1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80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err="1">
                          <a:latin typeface="+mn-lt"/>
                        </a:rPr>
                        <a:t>Yurtdışı</a:t>
                      </a:r>
                      <a:r>
                        <a:rPr lang="en-GB" sz="1400" b="1" dirty="0">
                          <a:latin typeface="+mn-lt"/>
                        </a:rPr>
                        <a:t> </a:t>
                      </a:r>
                      <a:r>
                        <a:rPr lang="en-GB" sz="1400" b="1" dirty="0" err="1">
                          <a:latin typeface="+mn-lt"/>
                        </a:rPr>
                        <a:t>Geçici</a:t>
                      </a:r>
                      <a:r>
                        <a:rPr lang="en-GB" sz="1400" b="1" dirty="0">
                          <a:latin typeface="+mn-lt"/>
                        </a:rPr>
                        <a:t> </a:t>
                      </a:r>
                      <a:r>
                        <a:rPr lang="en-GB" sz="1400" b="1" dirty="0" err="1">
                          <a:latin typeface="+mn-lt"/>
                        </a:rPr>
                        <a:t>Görev</a:t>
                      </a:r>
                      <a:r>
                        <a:rPr lang="en-GB" sz="1400" b="1" dirty="0">
                          <a:latin typeface="+mn-lt"/>
                        </a:rPr>
                        <a:t> </a:t>
                      </a:r>
                      <a:r>
                        <a:rPr lang="en-GB" sz="1400" b="1" dirty="0" err="1">
                          <a:latin typeface="+mn-lt"/>
                        </a:rPr>
                        <a:t>Yolluğu</a:t>
                      </a: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+mn-lt"/>
                          <a:ea typeface="Calibri"/>
                          <a:cs typeface="Times New Roman"/>
                        </a:rPr>
                        <a:t>-</a:t>
                      </a: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80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err="1">
                          <a:latin typeface="+mn-lt"/>
                        </a:rPr>
                        <a:t>Büro</a:t>
                      </a:r>
                      <a:r>
                        <a:rPr lang="en-GB" sz="1400" b="1" dirty="0">
                          <a:latin typeface="+mn-lt"/>
                        </a:rPr>
                        <a:t> </a:t>
                      </a:r>
                      <a:r>
                        <a:rPr lang="en-GB" sz="1400" b="1" dirty="0" err="1">
                          <a:latin typeface="+mn-lt"/>
                        </a:rPr>
                        <a:t>ve</a:t>
                      </a:r>
                      <a:r>
                        <a:rPr lang="en-GB" sz="1400" b="1" dirty="0">
                          <a:latin typeface="+mn-lt"/>
                        </a:rPr>
                        <a:t> </a:t>
                      </a:r>
                      <a:r>
                        <a:rPr lang="en-GB" sz="1400" b="1" dirty="0" err="1">
                          <a:latin typeface="+mn-lt"/>
                        </a:rPr>
                        <a:t>İşyeri</a:t>
                      </a:r>
                      <a:r>
                        <a:rPr lang="en-GB" sz="1400" b="1" dirty="0">
                          <a:latin typeface="+mn-lt"/>
                        </a:rPr>
                        <a:t> </a:t>
                      </a:r>
                      <a:r>
                        <a:rPr lang="en-GB" sz="1400" b="1" dirty="0" err="1">
                          <a:latin typeface="+mn-lt"/>
                        </a:rPr>
                        <a:t>Makine</a:t>
                      </a:r>
                      <a:r>
                        <a:rPr lang="en-GB" sz="1400" b="1" dirty="0">
                          <a:latin typeface="+mn-lt"/>
                        </a:rPr>
                        <a:t> </a:t>
                      </a:r>
                      <a:r>
                        <a:rPr lang="en-GB" sz="1400" b="1" dirty="0" err="1">
                          <a:latin typeface="+mn-lt"/>
                        </a:rPr>
                        <a:t>ve</a:t>
                      </a:r>
                      <a:r>
                        <a:rPr lang="en-GB" sz="1400" b="1" dirty="0">
                          <a:latin typeface="+mn-lt"/>
                        </a:rPr>
                        <a:t> </a:t>
                      </a:r>
                      <a:r>
                        <a:rPr lang="en-GB" sz="1400" b="1" dirty="0" err="1">
                          <a:latin typeface="+mn-lt"/>
                        </a:rPr>
                        <a:t>Teçhisat</a:t>
                      </a: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+mn-lt"/>
                          <a:ea typeface="Calibri"/>
                          <a:cs typeface="Times New Roman"/>
                        </a:rPr>
                        <a:t>-</a:t>
                      </a: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80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+mn-lt"/>
                        </a:rPr>
                        <a:t>Diğer</a:t>
                      </a:r>
                      <a:endParaRPr lang="tr-TR" sz="1400" b="1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smtClean="0">
                          <a:latin typeface="+mn-lt"/>
                          <a:ea typeface="Calibri"/>
                          <a:cs typeface="Times New Roman"/>
                        </a:rPr>
                        <a:t>-</a:t>
                      </a: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80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err="1">
                          <a:latin typeface="+mn-lt"/>
                        </a:rPr>
                        <a:t>Toplam</a:t>
                      </a:r>
                      <a:r>
                        <a:rPr lang="tr-TR" sz="1400" b="1" dirty="0">
                          <a:latin typeface="+mn-lt"/>
                        </a:rPr>
                        <a:t> (₺)</a:t>
                      </a: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233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FİZİKSEL OLANAKLAR – EĞİTİM ALANLARI -</a:t>
            </a:r>
          </a:p>
        </p:txBody>
      </p:sp>
      <p:graphicFrame>
        <p:nvGraphicFramePr>
          <p:cNvPr id="3" name="İçerik Yer Tutucus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33164116"/>
              </p:ext>
            </p:extLst>
          </p:nvPr>
        </p:nvGraphicFramePr>
        <p:xfrm>
          <a:off x="390347" y="1383084"/>
          <a:ext cx="11313973" cy="2983834"/>
        </p:xfrm>
        <a:graphic>
          <a:graphicData uri="http://schemas.openxmlformats.org/drawingml/2006/table">
            <a:tbl>
              <a:tblPr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2910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92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732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29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65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502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0551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683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8502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6454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3610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2141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8166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604299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0093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89614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6838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842839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477078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572494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1049572">
                  <a:extLst>
                    <a:ext uri="{9D8B030D-6E8A-4147-A177-3AD203B41FA5}">
                      <a16:colId xmlns:a16="http://schemas.microsoft.com/office/drawing/2014/main" val="20020"/>
                    </a:ext>
                  </a:extLst>
                </a:gridCol>
              </a:tblGrid>
              <a:tr h="645228">
                <a:tc gridSpan="9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925195" marR="923290" algn="ctr">
                        <a:lnSpc>
                          <a:spcPct val="107000"/>
                        </a:lnSpc>
                        <a:spcBef>
                          <a:spcPts val="270"/>
                        </a:spcBef>
                        <a:spcAft>
                          <a:spcPts val="0"/>
                        </a:spcAft>
                      </a:pPr>
                      <a:r>
                        <a:rPr lang="tr-TR" sz="1500" b="1" spc="-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tr-TR" sz="1500" b="1" spc="2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tr-TR" sz="15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tr-TR" sz="15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500" b="1" spc="-1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tr-TR" sz="1500" b="1" spc="1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5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tr-TR" sz="150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</a:t>
                      </a:r>
                      <a:r>
                        <a:rPr lang="tr-TR" sz="15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ı</a:t>
                      </a:r>
                      <a:r>
                        <a:rPr lang="tr-TR" sz="15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tr-TR" sz="1500" b="1" spc="-5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50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5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5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5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500" b="1" spc="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tr-TR" sz="15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tr-TR" sz="1500" b="1" spc="-5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2)</a:t>
                      </a:r>
                      <a:endParaRPr lang="tr-TR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9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099185" marR="1097280" algn="ctr">
                        <a:lnSpc>
                          <a:spcPct val="107000"/>
                        </a:lnSpc>
                        <a:spcBef>
                          <a:spcPts val="270"/>
                        </a:spcBef>
                        <a:spcAft>
                          <a:spcPts val="0"/>
                        </a:spcAft>
                      </a:pPr>
                      <a:r>
                        <a:rPr lang="tr-TR" sz="150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500" b="1" spc="-2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tr-TR" sz="15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5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500" b="1" spc="-2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var</a:t>
                      </a:r>
                      <a:r>
                        <a:rPr lang="tr-TR" sz="1500" b="1" spc="-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5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tr-TR" sz="150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</a:t>
                      </a:r>
                      <a:r>
                        <a:rPr lang="tr-TR" sz="15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ı</a:t>
                      </a:r>
                      <a:r>
                        <a:rPr lang="tr-TR" sz="15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tr-TR" sz="1500" b="1" spc="-5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50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5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5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5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500" b="1" spc="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tr-TR" sz="15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tr-TR" sz="1500" b="1" spc="-5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2)</a:t>
                      </a:r>
                      <a:endParaRPr lang="tr-TR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93675" algn="ctr">
                        <a:lnSpc>
                          <a:spcPct val="107000"/>
                        </a:lnSpc>
                        <a:spcBef>
                          <a:spcPts val="295"/>
                        </a:spcBef>
                        <a:spcAft>
                          <a:spcPts val="0"/>
                        </a:spcAft>
                      </a:pPr>
                      <a:r>
                        <a:rPr lang="tr-TR" sz="1500" b="1" spc="-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ğ</a:t>
                      </a:r>
                      <a:r>
                        <a:rPr lang="tr-TR" sz="15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5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5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 </a:t>
                      </a:r>
                      <a:r>
                        <a:rPr lang="tr-TR" sz="1500" b="1" spc="-13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500" b="1" spc="-1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5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anı</a:t>
                      </a:r>
                      <a:r>
                        <a:rPr lang="tr-TR" sz="1500" b="1" spc="-1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500" b="1" spc="-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tr-TR" sz="150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5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500" b="1" spc="-5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ı</a:t>
                      </a:r>
                      <a:endParaRPr lang="tr-TR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70112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317500" marR="31940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800" b="1" spc="-1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-3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tr-TR" sz="1800" b="1" spc="10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r>
                        <a:rPr lang="tr-TR" sz="1800" b="1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endParaRPr lang="tr-TR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443230" marR="444500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60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Derslik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40005" algn="ctr">
                        <a:lnSpc>
                          <a:spcPct val="107000"/>
                        </a:lnSpc>
                        <a:spcBef>
                          <a:spcPts val="485"/>
                        </a:spcBef>
                        <a:spcAft>
                          <a:spcPts val="0"/>
                        </a:spcAft>
                      </a:pPr>
                      <a:r>
                        <a:rPr lang="tr-TR" sz="180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tr-TR" sz="18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tr-TR" sz="18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rsli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 </a:t>
                      </a:r>
                      <a:r>
                        <a:rPr lang="tr-TR" sz="18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tr-TR" sz="1800" b="1" spc="-2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-10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tr-TR" sz="1800" b="1" spc="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fi+</a:t>
                      </a:r>
                      <a:r>
                        <a:rPr lang="tr-TR" sz="1800" b="1" spc="-10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800" b="1" spc="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ı</a:t>
                      </a:r>
                      <a:r>
                        <a:rPr lang="tr-TR" sz="1800" b="1" spc="-10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tr-TR" sz="1800" b="1" spc="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ıf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tr-TR" sz="18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800" b="1" spc="-4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800" b="1" spc="1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tr-TR" sz="1800" b="1" spc="-1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8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tr-TR" sz="18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-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ı</a:t>
                      </a:r>
                      <a:endParaRPr lang="tr-TR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61290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80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tr-TR" sz="1800" b="1" spc="-1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il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  <a:r>
                        <a:rPr lang="tr-TR" sz="1800" b="1" spc="-1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8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ayar</a:t>
                      </a:r>
                      <a:r>
                        <a:rPr lang="tr-TR" sz="180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800" b="1" spc="-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tr-TR" sz="1800" b="1" spc="-3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80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tr-TR" sz="1800" b="1" spc="-3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ı</a:t>
                      </a:r>
                      <a:endParaRPr lang="tr-TR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226060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800" b="1" spc="-1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tr-TR" sz="18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ğ</a:t>
                      </a:r>
                      <a:r>
                        <a:rPr lang="tr-TR" sz="1800" b="1" spc="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tr-TR" sz="1800" b="1" spc="-10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800" b="1" spc="-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tr-TR" sz="1800" b="1" spc="-3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80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var</a:t>
                      </a:r>
                      <a:endParaRPr lang="tr-TR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201930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80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-2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tr-TR" sz="18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800" b="1" spc="-2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var</a:t>
                      </a:r>
                      <a:r>
                        <a:rPr lang="tr-TR" sz="1800" b="1" spc="-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8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tr-TR" sz="180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80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-5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ı</a:t>
                      </a:r>
                      <a:endParaRPr lang="tr-TR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6954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80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8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tr-TR" sz="180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PL</a:t>
                      </a:r>
                      <a:r>
                        <a:rPr lang="tr-TR" sz="1800" b="1" spc="-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tr-TR" sz="180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80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tr-TR" sz="1800" b="1" spc="-1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tr-TR" sz="1800" b="1" spc="3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tr-TR" sz="1800" b="1" spc="-30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tr-TR" sz="1800" b="1" spc="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800" b="1" spc="-1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tr-TR" sz="1800" b="1" spc="-10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tr-TR" sz="1800" b="1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800" b="1" spc="-35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tr-TR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42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55880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" dirty="0">
                          <a:solidFill>
                            <a:schemeClr val="tx1"/>
                          </a:solidFill>
                          <a:effectLst/>
                        </a:rPr>
                        <a:t>S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/>
                        </a:rPr>
                        <a:t>ayı</a:t>
                      </a:r>
                      <a:endParaRPr lang="tr-TR" sz="105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9685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-3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 spc="-2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050" b="1" spc="1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tr-TR" sz="105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55880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m2</a:t>
                      </a:r>
                      <a:endParaRPr lang="tr-TR" sz="105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00330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ayı</a:t>
                      </a:r>
                      <a:endParaRPr lang="tr-TR" sz="105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4000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05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tr-TR" sz="105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99060" marR="10985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m2</a:t>
                      </a:r>
                      <a:endParaRPr lang="tr-TR" sz="105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55880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ayı</a:t>
                      </a:r>
                      <a:endParaRPr lang="tr-TR" sz="105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968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-3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 spc="-2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050" b="1" spc="1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tr-TR" sz="105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8826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m2</a:t>
                      </a:r>
                      <a:endParaRPr lang="tr-TR" sz="105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0096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ayı</a:t>
                      </a:r>
                      <a:endParaRPr lang="tr-TR" sz="105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6413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-3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 spc="-2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050" b="1" spc="1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tr-TR" sz="105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99060" marR="10985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m2</a:t>
                      </a:r>
                      <a:endParaRPr lang="tr-TR" sz="105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00330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ayı</a:t>
                      </a:r>
                      <a:endParaRPr lang="tr-TR" sz="105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4381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-3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5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 spc="-2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050" b="1" spc="1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05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tr-TR" sz="105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99060" marR="10985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m2</a:t>
                      </a:r>
                      <a:endParaRPr lang="tr-TR" sz="105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00330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ayı</a:t>
                      </a:r>
                      <a:endParaRPr lang="tr-TR" sz="105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4762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05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tr-TR" sz="105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99060" marR="10985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m2</a:t>
                      </a:r>
                      <a:endParaRPr lang="tr-TR" sz="105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100330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ayı</a:t>
                      </a:r>
                      <a:endParaRPr lang="tr-TR" sz="105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4762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-3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050" b="1" spc="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050" b="1" spc="-2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tr-TR" sz="1050" b="1" spc="1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tr-TR" sz="105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tr-TR" sz="105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99060" marR="109855" algn="ctr">
                        <a:lnSpc>
                          <a:spcPct val="107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tr-TR" sz="1050" b="1" spc="-55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m2</a:t>
                      </a:r>
                      <a:endParaRPr lang="tr-TR" sz="105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42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R="10795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234315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201930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R="10795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234315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201930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R="10795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R="10795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R="10795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R="10795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234315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300</a:t>
                      </a: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201930" algn="ctr">
                        <a:lnSpc>
                          <a:spcPct val="107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360</a:t>
                      </a:r>
                      <a:endParaRPr lang="tr-TR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2257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FİZİKSEL OLANAKLAR – SOSYAL ALANLAR</a:t>
            </a:r>
          </a:p>
        </p:txBody>
      </p:sp>
      <p:graphicFrame>
        <p:nvGraphicFramePr>
          <p:cNvPr id="3" name="İçerik Yer Tutucus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97744545"/>
              </p:ext>
            </p:extLst>
          </p:nvPr>
        </p:nvGraphicFramePr>
        <p:xfrm>
          <a:off x="634660" y="1440815"/>
          <a:ext cx="10004186" cy="3799096"/>
        </p:xfrm>
        <a:graphic>
          <a:graphicData uri="http://schemas.openxmlformats.org/drawingml/2006/table">
            <a:tbl>
              <a:tblPr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8570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03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40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813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137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3019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8249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5167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5167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22028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9362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67907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261620" algn="ctr">
                        <a:lnSpc>
                          <a:spcPct val="107000"/>
                        </a:lnSpc>
                        <a:spcBef>
                          <a:spcPts val="310"/>
                        </a:spcBef>
                        <a:spcAft>
                          <a:spcPts val="0"/>
                        </a:spcAft>
                      </a:pPr>
                      <a:r>
                        <a:rPr lang="tr-TR" sz="18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1800" b="1" spc="-5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antin</a:t>
                      </a:r>
                      <a:endParaRPr lang="tr-T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309245" algn="ctr">
                        <a:lnSpc>
                          <a:spcPct val="107000"/>
                        </a:lnSpc>
                        <a:spcBef>
                          <a:spcPts val="310"/>
                        </a:spcBef>
                        <a:spcAft>
                          <a:spcPts val="0"/>
                        </a:spcAft>
                      </a:pPr>
                      <a:r>
                        <a:rPr lang="tr-TR" sz="1800" b="1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r>
                        <a:rPr lang="tr-TR" sz="18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oplantı</a:t>
                      </a:r>
                      <a:r>
                        <a:rPr lang="tr-TR" sz="1800" b="1" spc="-10" baseline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Salonu</a:t>
                      </a:r>
                      <a:endParaRPr lang="tr-T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290195" algn="ctr">
                        <a:lnSpc>
                          <a:spcPct val="107000"/>
                        </a:lnSpc>
                        <a:spcBef>
                          <a:spcPts val="310"/>
                        </a:spcBef>
                        <a:spcAft>
                          <a:spcPts val="0"/>
                        </a:spcAft>
                      </a:pPr>
                      <a:r>
                        <a:rPr lang="tr-TR" sz="18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Konferans</a:t>
                      </a:r>
                      <a:r>
                        <a:rPr lang="tr-TR" sz="1800" b="1" spc="-10" baseline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Salonu</a:t>
                      </a:r>
                      <a:endParaRPr lang="tr-T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43275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ts val="12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tr-TR" sz="14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946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0" spc="-5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14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</a:t>
                      </a:r>
                      <a:r>
                        <a:rPr lang="tr-TR" sz="14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  <a:r>
                        <a:rPr lang="tr-TR" sz="14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endParaRPr lang="tr-TR" sz="14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ts val="12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131445" marR="1308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kern="12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m</a:t>
                      </a:r>
                      <a:r>
                        <a:rPr lang="tr-TR" sz="1800" b="1" kern="1200" baseline="300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2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41910" marR="3937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r>
                        <a:rPr lang="tr-TR" sz="18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18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apas</a:t>
                      </a:r>
                      <a:r>
                        <a:rPr lang="tr-TR" sz="18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</a:p>
                    <a:p>
                      <a:pPr marL="109220" marR="106045" algn="ctr">
                        <a:lnSpc>
                          <a:spcPct val="107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18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Ki</a:t>
                      </a:r>
                      <a:r>
                        <a:rPr lang="tr-TR" sz="18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şi)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8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ts val="500"/>
                        </a:lnSpc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12827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18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apas</a:t>
                      </a:r>
                      <a:r>
                        <a:rPr lang="tr-TR" sz="18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  <a:r>
                        <a:rPr lang="tr-TR" sz="1800" b="0" spc="-6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18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18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işi</a:t>
                      </a: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ts val="8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41910" marR="3937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18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apas</a:t>
                      </a:r>
                      <a:r>
                        <a:rPr lang="tr-TR" sz="18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</a:p>
                    <a:p>
                      <a:pPr marL="109220" marR="106045" algn="ctr">
                        <a:lnSpc>
                          <a:spcPct val="107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18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Ki</a:t>
                      </a:r>
                      <a:r>
                        <a:rPr lang="tr-TR" sz="18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şi)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ts val="12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 </a:t>
                      </a:r>
                    </a:p>
                    <a:p>
                      <a:pPr marL="131445" marR="1308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kern="12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m</a:t>
                      </a:r>
                      <a:r>
                        <a:rPr lang="tr-TR" sz="1800" b="1" kern="1200" baseline="300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2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196850" marR="134620" algn="ctr">
                        <a:lnSpc>
                          <a:spcPts val="305"/>
                        </a:lnSpc>
                        <a:spcAft>
                          <a:spcPts val="0"/>
                        </a:spcAft>
                      </a:pP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132715" marR="156210" algn="ctr">
                        <a:lnSpc>
                          <a:spcPts val="525"/>
                        </a:lnSpc>
                        <a:spcAft>
                          <a:spcPts val="0"/>
                        </a:spcAft>
                      </a:pP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ts val="500"/>
                        </a:lnSpc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12827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18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apas</a:t>
                      </a:r>
                      <a:r>
                        <a:rPr lang="tr-TR" sz="18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  <a:r>
                        <a:rPr lang="tr-TR" sz="1800" b="0" spc="-6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18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18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işi)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ts val="8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65405" marR="635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18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apas</a:t>
                      </a:r>
                      <a:r>
                        <a:rPr lang="tr-TR" sz="18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</a:p>
                    <a:p>
                      <a:pPr marL="132715" marR="129540" algn="ctr">
                        <a:lnSpc>
                          <a:spcPct val="107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18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18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tr-TR" sz="18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şi)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ts val="12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131445" marR="1308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kern="12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m</a:t>
                      </a:r>
                      <a:r>
                        <a:rPr lang="tr-TR" sz="1800" b="1" kern="1200" baseline="300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2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778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13665" algn="ctr">
                        <a:lnSpc>
                          <a:spcPct val="107000"/>
                        </a:lnSpc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tr-TR" sz="1800" b="0" spc="-15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</a:t>
                      </a:r>
                      <a:r>
                        <a:rPr lang="tr-TR" sz="1800" b="0" spc="1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</a:t>
                      </a:r>
                      <a:r>
                        <a:rPr lang="tr-TR" sz="1800" b="0" spc="-15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</a:t>
                      </a:r>
                      <a:r>
                        <a:rPr lang="tr-TR" sz="1800" b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</a:t>
                      </a:r>
                      <a:endParaRPr lang="tr-TR" sz="1800" b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51435" algn="ctr">
                        <a:lnSpc>
                          <a:spcPct val="107000"/>
                        </a:lnSpc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tr-TR" sz="18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51 +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18745" algn="ctr">
                        <a:lnSpc>
                          <a:spcPct val="107000"/>
                        </a:lnSpc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tr-TR" sz="18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</a:t>
                      </a:r>
                      <a:r>
                        <a:rPr lang="tr-TR" sz="18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</a:t>
                      </a:r>
                      <a:r>
                        <a:rPr lang="tr-TR" sz="18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</a:t>
                      </a:r>
                      <a:r>
                        <a:rPr lang="tr-TR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42545" algn="ctr">
                        <a:lnSpc>
                          <a:spcPct val="107000"/>
                        </a:lnSpc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tr-TR" sz="1800" b="0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51 +</a:t>
                      </a:r>
                      <a:endParaRPr lang="tr-TR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6896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50495" marR="150495" algn="ctr">
                        <a:lnSpc>
                          <a:spcPct val="107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Ortak-</a:t>
                      </a:r>
                      <a:endParaRPr lang="tr-TR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27000" marR="122555" algn="ctr">
                        <a:lnSpc>
                          <a:spcPct val="107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tr-TR" sz="1800" spc="-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60020" marR="155575" algn="ctr">
                        <a:lnSpc>
                          <a:spcPct val="107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tr-TR" sz="1800" spc="-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r>
                        <a:rPr lang="tr-TR" sz="1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-Ortak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 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-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-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r>
                        <a:rPr lang="tr-TR" sz="1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-Ortak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 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 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-</a:t>
                      </a:r>
                      <a:endParaRPr lang="tr-T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mpd="sng">
                      <a:solidFill>
                        <a:srgbClr val="CD4223"/>
                      </a:solidFill>
                    </a:lnL>
                    <a:lnR w="12700" cmpd="sng">
                      <a:solidFill>
                        <a:srgbClr val="CD4223"/>
                      </a:solidFill>
                    </a:lnR>
                    <a:lnT w="12700" cmpd="sng">
                      <a:solidFill>
                        <a:srgbClr val="CD4223"/>
                      </a:solidFill>
                    </a:lnT>
                    <a:lnB w="12700" cmpd="sng">
                      <a:solidFill>
                        <a:srgbClr val="CD4223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9401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FİZİKSEL OLANAKLAR -  HİZMET ALANLARI -</a:t>
            </a:r>
          </a:p>
        </p:txBody>
      </p:sp>
      <p:graphicFrame>
        <p:nvGraphicFramePr>
          <p:cNvPr id="3" name="İçerik Yer Tutucus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46200039"/>
              </p:ext>
            </p:extLst>
          </p:nvPr>
        </p:nvGraphicFramePr>
        <p:xfrm>
          <a:off x="222794" y="1329682"/>
          <a:ext cx="11219132" cy="4204427"/>
        </p:xfrm>
        <a:graphic>
          <a:graphicData uri="http://schemas.openxmlformats.org/drawingml/2006/table">
            <a:tbl>
              <a:tblPr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0110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86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224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286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514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1977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306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2864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15831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14585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947797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59690" marR="59690" algn="ctr">
                        <a:lnSpc>
                          <a:spcPct val="107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Akade</a:t>
                      </a:r>
                      <a:r>
                        <a:rPr lang="tr-TR" sz="2000" b="1" spc="-3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</a:t>
                      </a:r>
                      <a:r>
                        <a:rPr lang="tr-TR" sz="2000" b="1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2000" b="1" spc="-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Pe</a:t>
                      </a:r>
                      <a:r>
                        <a:rPr lang="tr-TR" sz="2000" b="1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1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on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1" spc="2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</a:p>
                    <a:p>
                      <a:pPr marL="59690" marR="59690" algn="ctr">
                        <a:lnSpc>
                          <a:spcPct val="107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tr-TR" sz="2000" b="1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</a:t>
                      </a:r>
                      <a:r>
                        <a:rPr lang="tr-TR" sz="2000" b="1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</a:t>
                      </a:r>
                      <a:r>
                        <a:rPr lang="tr-TR" sz="2000" b="1" spc="-3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r>
                        <a:rPr lang="tr-TR" sz="2000" b="1" baseline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endParaRPr lang="tr-T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ts val="5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469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İ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da</a:t>
                      </a:r>
                      <a:r>
                        <a:rPr lang="tr-TR" sz="2000" b="1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</a:t>
                      </a:r>
                      <a:r>
                        <a:rPr lang="tr-TR" sz="2000" b="1" spc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tr-TR" sz="2000" b="1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Pe</a:t>
                      </a:r>
                      <a:r>
                        <a:rPr lang="tr-TR" sz="2000" b="1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1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on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1" spc="2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</a:p>
                    <a:p>
                      <a:pPr marL="469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</a:t>
                      </a:r>
                      <a:r>
                        <a:rPr lang="tr-TR" sz="2000" b="1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</a:t>
                      </a:r>
                      <a:r>
                        <a:rPr lang="tr-TR" sz="2000" b="1" spc="-3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r>
                        <a:rPr lang="tr-TR" sz="2000" b="1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endParaRPr lang="tr-T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ts val="700"/>
                        </a:lnSpc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138430" marR="127000" indent="51435" algn="ctr">
                        <a:lnSpc>
                          <a:spcPct val="119000"/>
                        </a:lnSpc>
                        <a:spcAft>
                          <a:spcPts val="0"/>
                        </a:spcAft>
                      </a:pP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Yönetim Ofisi</a:t>
                      </a:r>
                    </a:p>
                    <a:p>
                      <a:pPr marL="138430" marR="127000" indent="51435" algn="ctr">
                        <a:lnSpc>
                          <a:spcPct val="119000"/>
                        </a:lnSpc>
                        <a:spcAft>
                          <a:spcPts val="0"/>
                        </a:spcAft>
                      </a:pPr>
                      <a:r>
                        <a:rPr lang="tr-TR" sz="2000" b="1" spc="-45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(Müdürlük)</a:t>
                      </a:r>
                      <a:endParaRPr lang="tr-T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ts val="1100"/>
                        </a:lnSpc>
                        <a:spcBef>
                          <a:spcPts val="60"/>
                        </a:spcBef>
                        <a:spcAft>
                          <a:spcPts val="0"/>
                        </a:spcAft>
                      </a:pP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5143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şi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</a:t>
                      </a:r>
                      <a:r>
                        <a:rPr lang="tr-TR" sz="2000" b="1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</a:t>
                      </a:r>
                      <a:r>
                        <a:rPr lang="tr-TR" sz="2000" b="1" spc="-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endParaRPr lang="tr-T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2261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253365" algn="ctr">
                        <a:lnSpc>
                          <a:spcPct val="107000"/>
                        </a:lnSpc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tr-TR" sz="2000" b="1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Ç</a:t>
                      </a: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1" spc="-2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ş</a:t>
                      </a:r>
                      <a:r>
                        <a:rPr lang="tr-TR" sz="2000" b="1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1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2000" b="1" spc="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</a:t>
                      </a:r>
                      <a:r>
                        <a:rPr lang="tr-TR" sz="2000" b="1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</a:t>
                      </a: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endParaRPr lang="tr-T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241935" algn="ctr">
                        <a:lnSpc>
                          <a:spcPct val="107000"/>
                        </a:lnSpc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tr-TR" sz="2000" b="1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Ç</a:t>
                      </a: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1" spc="-2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ş</a:t>
                      </a:r>
                      <a:r>
                        <a:rPr lang="tr-TR" sz="2000" b="1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1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2000" b="1" spc="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</a:t>
                      </a:r>
                      <a:r>
                        <a:rPr lang="tr-TR" sz="2000" b="1" spc="-1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</a:t>
                      </a:r>
                      <a:r>
                        <a:rPr lang="tr-TR" sz="2000" b="1" spc="-4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endParaRPr lang="tr-T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3165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46990" marR="40640" indent="12065" algn="ctr">
                        <a:lnSpc>
                          <a:spcPct val="110000"/>
                        </a:lnSpc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ay</a:t>
                      </a:r>
                      <a:r>
                        <a:rPr lang="tr-TR" sz="20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 </a:t>
                      </a:r>
                      <a:r>
                        <a:rPr lang="tr-TR" sz="20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det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31445" marR="1308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 </a:t>
                      </a:r>
                      <a:r>
                        <a:rPr lang="tr-TR" sz="2000" b="1" kern="12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m</a:t>
                      </a:r>
                      <a:r>
                        <a:rPr lang="tr-TR" sz="2000" b="1" kern="1200" baseline="300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2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50800" algn="ctr">
                        <a:lnSpc>
                          <a:spcPct val="107000"/>
                        </a:lnSpc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Kull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</a:t>
                      </a:r>
                    </a:p>
                    <a:p>
                      <a:pPr marL="31115" algn="ctr">
                        <a:lnSpc>
                          <a:spcPct val="107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ayısı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20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20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işi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50800" marR="44450" indent="12065" algn="ctr">
                        <a:lnSpc>
                          <a:spcPct val="110000"/>
                        </a:lnSpc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ay</a:t>
                      </a:r>
                      <a:r>
                        <a:rPr lang="tr-TR" sz="20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 </a:t>
                      </a:r>
                      <a:r>
                        <a:rPr lang="tr-TR" sz="20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det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31445" marR="1308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 </a:t>
                      </a:r>
                      <a:r>
                        <a:rPr lang="tr-TR" sz="2000" b="1" kern="12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m</a:t>
                      </a:r>
                      <a:r>
                        <a:rPr lang="tr-TR" sz="2000" b="1" kern="1200" baseline="300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2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34925" algn="ctr">
                        <a:lnSpc>
                          <a:spcPct val="107000"/>
                        </a:lnSpc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Kull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</a:t>
                      </a:r>
                    </a:p>
                    <a:p>
                      <a:pPr marL="15240" algn="ctr">
                        <a:lnSpc>
                          <a:spcPct val="107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ayısı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20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</a:t>
                      </a:r>
                      <a:r>
                        <a:rPr lang="tr-TR" sz="20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işi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50800" marR="44450" indent="12065" algn="ctr">
                        <a:lnSpc>
                          <a:spcPct val="110000"/>
                        </a:lnSpc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ay</a:t>
                      </a:r>
                      <a:r>
                        <a:rPr lang="tr-TR" sz="20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 </a:t>
                      </a:r>
                      <a:r>
                        <a:rPr lang="tr-TR" sz="20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det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31445" marR="1308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 </a:t>
                      </a:r>
                      <a:r>
                        <a:rPr lang="tr-TR" sz="2000" b="1" kern="12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m</a:t>
                      </a:r>
                      <a:r>
                        <a:rPr lang="tr-TR" sz="2000" b="1" kern="1200" baseline="300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2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51435" marR="44450" indent="12065" algn="ctr">
                        <a:lnSpc>
                          <a:spcPct val="110000"/>
                        </a:lnSpc>
                        <a:spcBef>
                          <a:spcPts val="495"/>
                        </a:spcBef>
                        <a:spcAft>
                          <a:spcPts val="0"/>
                        </a:spcAft>
                      </a:pP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ay</a:t>
                      </a:r>
                      <a:r>
                        <a:rPr lang="tr-TR" sz="2000" b="0" spc="-25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ı </a:t>
                      </a:r>
                      <a:r>
                        <a:rPr lang="tr-TR" sz="2000" b="0" spc="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det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0" marR="0" indent="0" algn="ctr" defTabSz="457200" rtl="0" eaLnBrk="1" fontAlgn="auto" latinLnBrk="0" hangingPunct="1">
                        <a:lnSpc>
                          <a:spcPts val="800"/>
                        </a:lnSpc>
                        <a:spcBef>
                          <a:spcPts val="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ts val="800"/>
                        </a:lnSpc>
                        <a:spcBef>
                          <a:spcPts val="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2000" b="0" spc="-4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ts val="800"/>
                        </a:lnSpc>
                        <a:spcBef>
                          <a:spcPts val="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2000" b="0" spc="-4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ts val="800"/>
                        </a:lnSpc>
                        <a:spcBef>
                          <a:spcPts val="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r>
                        <a:rPr lang="tr-TR" sz="2000" b="0" spc="-4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r>
                        <a:rPr lang="tr-TR" sz="20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</a:t>
                      </a:r>
                      <a:r>
                        <a:rPr lang="tr-TR" sz="2000" b="0" baseline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endParaRPr lang="tr-TR" sz="2000" b="0" spc="-35" baseline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ts val="800"/>
                        </a:lnSpc>
                        <a:spcBef>
                          <a:spcPts val="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2000" b="0" spc="-35" baseline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ts val="800"/>
                        </a:lnSpc>
                        <a:spcBef>
                          <a:spcPts val="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2000" b="0" spc="-35" baseline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131445" marR="1308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kern="12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m</a:t>
                      </a:r>
                      <a:r>
                        <a:rPr lang="tr-TR" sz="2000" b="1" kern="1200" baseline="30000" dirty="0">
                          <a:solidFill>
                            <a:schemeClr val="dk1"/>
                          </a:solidFill>
                          <a:effectLst/>
                          <a:latin typeface="Corbel"/>
                          <a:ea typeface="+mn-ea"/>
                          <a:cs typeface="+mn-cs"/>
                        </a:rPr>
                        <a:t>2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lnSpc>
                          <a:spcPts val="800"/>
                        </a:lnSpc>
                        <a:spcBef>
                          <a:spcPts val="40"/>
                        </a:spcBef>
                        <a:spcAft>
                          <a:spcPts val="0"/>
                        </a:spcAft>
                      </a:pP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235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19380" marR="119380" algn="ctr">
                        <a:lnSpc>
                          <a:spcPct val="107000"/>
                        </a:lnSpc>
                        <a:spcBef>
                          <a:spcPts val="195"/>
                        </a:spcBef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tr-T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98425" algn="ctr">
                        <a:lnSpc>
                          <a:spcPct val="107000"/>
                        </a:lnSpc>
                        <a:spcBef>
                          <a:spcPts val="195"/>
                        </a:spcBef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67005" marR="163195" algn="ctr">
                        <a:lnSpc>
                          <a:spcPct val="107000"/>
                        </a:lnSpc>
                        <a:spcBef>
                          <a:spcPts val="195"/>
                        </a:spcBef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23825" marR="123190" algn="ctr">
                        <a:lnSpc>
                          <a:spcPct val="107000"/>
                        </a:lnSpc>
                        <a:spcBef>
                          <a:spcPts val="195"/>
                        </a:spcBef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03505" marR="103505" algn="ctr">
                        <a:lnSpc>
                          <a:spcPct val="107000"/>
                        </a:lnSpc>
                        <a:spcBef>
                          <a:spcPts val="195"/>
                        </a:spcBef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marL="171450" marR="170815" algn="ctr">
                        <a:lnSpc>
                          <a:spcPct val="107000"/>
                        </a:lnSpc>
                        <a:spcBef>
                          <a:spcPts val="195"/>
                        </a:spcBef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tr-TR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solidFill>
                        <a:srgbClr val="EB8F22"/>
                      </a:solidFill>
                    </a:lnL>
                    <a:lnR w="12700" cmpd="sng">
                      <a:solidFill>
                        <a:srgbClr val="EB8F22"/>
                      </a:solidFill>
                    </a:lnR>
                    <a:lnT w="12700" cmpd="sng">
                      <a:solidFill>
                        <a:srgbClr val="EB8F22"/>
                      </a:solidFill>
                    </a:lnT>
                    <a:lnB w="12700" cmpd="sng">
                      <a:solidFill>
                        <a:srgbClr val="EB8F22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884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FİZİKİ OLANAKLAR – TAŞINIR MALZEMELER -</a:t>
            </a:r>
          </a:p>
        </p:txBody>
      </p:sp>
      <p:graphicFrame>
        <p:nvGraphicFramePr>
          <p:cNvPr id="3" name="İçerik Yer Tutucus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05706597"/>
              </p:ext>
            </p:extLst>
          </p:nvPr>
        </p:nvGraphicFramePr>
        <p:xfrm>
          <a:off x="1137037" y="1379978"/>
          <a:ext cx="8532744" cy="4507685"/>
        </p:xfrm>
        <a:graphic>
          <a:graphicData uri="http://schemas.openxmlformats.org/drawingml/2006/table">
            <a:tbl>
              <a:tblPr firstRow="1" firstCol="1" bandRow="1">
                <a:gradFill rotWithShape="1">
                  <a:gsLst>
                    <a:gs pos="0">
                      <a:srgbClr val="EB8F22">
                        <a:tint val="96000"/>
                        <a:lumMod val="102000"/>
                      </a:srgbClr>
                    </a:gs>
                    <a:gs pos="100000">
                      <a:srgbClr val="EB8F22">
                        <a:shade val="88000"/>
                        <a:lumMod val="94000"/>
                      </a:srgbClr>
                    </a:gs>
                  </a:gsLst>
                  <a:path path="circle">
                    <a:fillToRect l="50000" t="100000" r="100000" b="50000"/>
                  </a:path>
                </a:gradFill>
                <a:effectLst>
                  <a:outerShdw blurRad="38100" dist="25400" dir="5400000" rotWithShape="0">
                    <a:srgbClr val="000000">
                      <a:alpha val="64000"/>
                    </a:srgbClr>
                  </a:outerShdw>
                </a:effectLst>
              </a:tblPr>
              <a:tblGrid>
                <a:gridCol w="37698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550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078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3208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Dayanıklı Taşınırlar</a:t>
                      </a:r>
                    </a:p>
                  </a:txBody>
                  <a:tcPr marL="68580" marR="68580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 w="15875" cap="rnd" cmpd="sng" algn="ctr">
                      <a:solidFill>
                        <a:sysClr val="window" lastClr="FFFFFF"/>
                      </a:solidFill>
                      <a:prstDash val="solid"/>
                    </a:lnR>
                    <a:lnT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T>
                    <a:lnB w="22225" cap="rnd" cmpd="sng" algn="ctr">
                      <a:solidFill>
                        <a:sysClr val="window" lastClr="FFFFFF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Ölçü Birimi</a:t>
                      </a:r>
                    </a:p>
                  </a:txBody>
                  <a:tcPr marL="68580" marR="68580" marT="0" marB="0" anchor="ctr">
                    <a:lnL w="15875" cap="rnd" cmpd="sng" algn="ctr">
                      <a:solidFill>
                        <a:sysClr val="window" lastClr="FFFFFF"/>
                      </a:solidFill>
                      <a:prstDash val="solid"/>
                    </a:lnL>
                    <a:lnR>
                      <a:noFill/>
                    </a:lnR>
                    <a:lnT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T>
                    <a:lnB w="22225" cap="rnd" cmpd="sng" algn="ctr">
                      <a:solidFill>
                        <a:sysClr val="window" lastClr="FFFFFF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Miktar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T>
                    <a:lnB w="22225" cap="rnd" cmpd="sng" algn="ctr">
                      <a:solidFill>
                        <a:sysClr val="window" lastClr="FFFFFF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77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Bilgisayar ve Çevre Birimleri</a:t>
                      </a:r>
                    </a:p>
                  </a:txBody>
                  <a:tcPr marL="68580" marR="68580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 w="15875" cap="rnd" cmpd="sng" algn="ctr">
                      <a:solidFill>
                        <a:sysClr val="window" lastClr="FFFFFF"/>
                      </a:solidFill>
                      <a:prstDash val="solid"/>
                    </a:lnR>
                    <a:lnT w="22225" cap="rnd" cmpd="sng" algn="ctr">
                      <a:solidFill>
                        <a:sysClr val="window" lastClr="FFFFFF"/>
                      </a:solidFill>
                      <a:prstDash val="soli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Adet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5875" cap="rnd" cmpd="sng" algn="ctr">
                      <a:solidFill>
                        <a:sysClr val="window" lastClr="FFFFFF"/>
                      </a:solidFill>
                      <a:prstDash val="solid"/>
                    </a:lnL>
                    <a:lnR>
                      <a:noFill/>
                    </a:lnR>
                    <a:lnT w="22225" cap="rnd" cmpd="sng" algn="ctr">
                      <a:solidFill>
                        <a:sysClr val="window" lastClr="FFFFFF"/>
                      </a:solidFill>
                      <a:prstDash val="soli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20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 w="22225" cap="rnd" cmpd="sng" algn="ctr">
                      <a:solidFill>
                        <a:sysClr val="window" lastClr="FFFFFF"/>
                      </a:solidFill>
                      <a:prstDash val="soli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38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Projeksiyon</a:t>
                      </a:r>
                    </a:p>
                  </a:txBody>
                  <a:tcPr marL="68580" marR="68580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 w="15875" cap="rnd" cmpd="sng" algn="ctr">
                      <a:solidFill>
                        <a:sysClr val="window" lastClr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Adet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5875" cap="rnd" cmpd="sng" algn="ctr">
                      <a:solidFill>
                        <a:sysClr val="window" lastClr="FFFFFF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38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Klima</a:t>
                      </a:r>
                    </a:p>
                  </a:txBody>
                  <a:tcPr marL="68580" marR="68580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 w="15875" cap="rnd" cmpd="sng" algn="ctr">
                      <a:solidFill>
                        <a:sysClr val="window" lastClr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Adet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5875" cap="rnd" cmpd="sng" algn="ctr">
                      <a:solidFill>
                        <a:sysClr val="window" lastClr="FFFFFF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38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Buzdolabı</a:t>
                      </a:r>
                    </a:p>
                  </a:txBody>
                  <a:tcPr marL="68580" marR="68580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 w="15875" cap="rnd" cmpd="sng" algn="ctr">
                      <a:solidFill>
                        <a:sysClr val="window" lastClr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Adet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5875" cap="rnd" cmpd="sng" algn="ctr">
                      <a:solidFill>
                        <a:sysClr val="window" lastClr="FFFFFF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38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Büro Mobilyası</a:t>
                      </a:r>
                    </a:p>
                  </a:txBody>
                  <a:tcPr marL="68580" marR="68580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 w="15875" cap="rnd" cmpd="sng" algn="ctr">
                      <a:solidFill>
                        <a:sysClr val="window" lastClr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Adet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5875" cap="rnd" cmpd="sng" algn="ctr">
                      <a:solidFill>
                        <a:sysClr val="window" lastClr="FFFFFF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20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38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Fotokopi </a:t>
                      </a:r>
                      <a:r>
                        <a:rPr lang="tr-TR" sz="1800" b="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Makinası</a:t>
                      </a:r>
                      <a:endParaRPr lang="tr-TR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 w="15875" cap="rnd" cmpd="sng" algn="ctr">
                      <a:solidFill>
                        <a:sysClr val="window" lastClr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Adet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5875" cap="rnd" cmpd="sng" algn="ctr">
                      <a:solidFill>
                        <a:sysClr val="window" lastClr="FFFFFF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r-TR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38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Süpürge</a:t>
                      </a:r>
                      <a:r>
                        <a:rPr lang="tr-TR" sz="1800" b="0" baseline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r-TR" sz="1800" b="0" baseline="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Makinası</a:t>
                      </a:r>
                      <a:endParaRPr lang="tr-TR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L>
                    <a:lnR w="15875" cap="rnd" cmpd="sng" algn="ctr">
                      <a:solidFill>
                        <a:sysClr val="window" lastClr="FFFFFF"/>
                      </a:solidFill>
                      <a:prstDash val="solid"/>
                    </a:lnR>
                    <a:lnT>
                      <a:noFill/>
                    </a:lnT>
                    <a:lnB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Adet</a:t>
                      </a: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 w="15875" cap="rnd" cmpd="sng" algn="ctr">
                      <a:solidFill>
                        <a:sysClr val="window" lastClr="FFFFFF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lt1"/>
                          </a:solidFill>
                          <a:latin typeface="Corbel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endParaRPr lang="tr-TR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R>
                    <a:lnT>
                      <a:noFill/>
                    </a:lnT>
                    <a:lnB w="9525" cap="rnd" cmpd="sng" algn="ctr">
                      <a:solidFill>
                        <a:srgbClr val="EB8F22">
                          <a:tint val="50000"/>
                          <a:tint val="60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39104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HEDEFLER</a:t>
            </a:r>
          </a:p>
        </p:txBody>
      </p:sp>
      <p:sp>
        <p:nvSpPr>
          <p:cNvPr id="3" name="İçerik Yer Tutucusu 2"/>
          <p:cNvSpPr txBox="1">
            <a:spLocks/>
          </p:cNvSpPr>
          <p:nvPr/>
        </p:nvSpPr>
        <p:spPr>
          <a:xfrm>
            <a:off x="1456933" y="1312538"/>
            <a:ext cx="9173496" cy="38816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EB8F22">
                  <a:lumMod val="75000"/>
                </a:srgbClr>
              </a:buClr>
              <a:buSzPct val="145000"/>
              <a:buFont typeface="Wingdings" panose="05000000000000000000" pitchFamily="2" charset="2"/>
              <a:buChar char="§"/>
              <a:tabLst/>
              <a:defRPr/>
            </a:pPr>
            <a:endParaRPr kumimoji="0" lang="tr-TR" sz="280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0EED80E3-B31A-4AE3-92AF-54259FB1DCF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6450" y="1468344"/>
            <a:ext cx="3849755" cy="1124124"/>
          </a:xfrm>
          <a:prstGeom prst="rect">
            <a:avLst/>
          </a:prstGeom>
        </p:spPr>
      </p:pic>
      <p:sp>
        <p:nvSpPr>
          <p:cNvPr id="6" name="Metin kutusu 5">
            <a:extLst>
              <a:ext uri="{FF2B5EF4-FFF2-40B4-BE49-F238E27FC236}">
                <a16:creationId xmlns:a16="http://schemas.microsoft.com/office/drawing/2014/main" id="{D2148704-67B6-4701-BAA9-6538CF02CD2C}"/>
              </a:ext>
            </a:extLst>
          </p:cNvPr>
          <p:cNvSpPr txBox="1"/>
          <p:nvPr/>
        </p:nvSpPr>
        <p:spPr>
          <a:xfrm>
            <a:off x="1776846" y="1568741"/>
            <a:ext cx="4036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dirty="0" smtClean="0"/>
              <a:t>2022-2023 </a:t>
            </a:r>
            <a:r>
              <a:rPr lang="tr-TR" dirty="0"/>
              <a:t>AKADEMİK YILINDA MÜTERCİM TERCÜMANLIK (ARAPÇA) BÖLÜMÜNE ÖĞRENCİ ALINMASI</a:t>
            </a: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1DC74E20-F773-4205-BE36-52E52BE6AB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9533" y="2592468"/>
            <a:ext cx="3716672" cy="2601670"/>
          </a:xfrm>
          <a:prstGeom prst="rect">
            <a:avLst/>
          </a:prstGeom>
        </p:spPr>
      </p:pic>
      <p:sp>
        <p:nvSpPr>
          <p:cNvPr id="9" name="Metin kutusu 8">
            <a:extLst>
              <a:ext uri="{FF2B5EF4-FFF2-40B4-BE49-F238E27FC236}">
                <a16:creationId xmlns:a16="http://schemas.microsoft.com/office/drawing/2014/main" id="{09558D48-F55D-4209-9196-26702E329855}"/>
              </a:ext>
            </a:extLst>
          </p:cNvPr>
          <p:cNvSpPr txBox="1"/>
          <p:nvPr/>
        </p:nvSpPr>
        <p:spPr>
          <a:xfrm>
            <a:off x="1979802" y="3340070"/>
            <a:ext cx="41812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dirty="0"/>
              <a:t>MÜTERCİM TERCÜMANLIK (RUSÇA) PROGRAMI İÇİN GEREKLİ AKADEMİK KADRONUN OLUŞTURULMASI</a:t>
            </a:r>
          </a:p>
        </p:txBody>
      </p:sp>
    </p:spTree>
    <p:extLst>
      <p:ext uri="{BB962C8B-B14F-4D97-AF65-F5344CB8AC3E}">
        <p14:creationId xmlns:p14="http://schemas.microsoft.com/office/powerpoint/2010/main" val="3479481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BE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182159"/>
            <a:ext cx="12191999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3600" b="1" dirty="0">
                <a:solidFill>
                  <a:schemeClr val="accent1">
                    <a:lumMod val="50000"/>
                  </a:schemeClr>
                </a:solidFill>
                <a:latin typeface="Maiandra GD" pitchFamily="34" charset="0"/>
                <a:cs typeface="Segoe UI" panose="020B0502040204020203" pitchFamily="34" charset="0"/>
              </a:rPr>
              <a:t>YABANCI DİLLER YÜKSEKOKULU</a:t>
            </a:r>
          </a:p>
        </p:txBody>
      </p:sp>
      <p:pic>
        <p:nvPicPr>
          <p:cNvPr id="1026" name="Picture 2" descr="https://www.siirt.edu.tr/dosya/personel/yeni-logo-siirt-20188610515752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0675" y="123825"/>
            <a:ext cx="8277225" cy="438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2486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4827</TotalTime>
  <Words>502</Words>
  <Application>Microsoft Office PowerPoint</Application>
  <PresentationFormat>Geniş ekran</PresentationFormat>
  <Paragraphs>243</Paragraphs>
  <Slides>13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10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13</vt:i4>
      </vt:variant>
    </vt:vector>
  </HeadingPairs>
  <TitlesOfParts>
    <vt:vector size="24" baseType="lpstr">
      <vt:lpstr>Arial</vt:lpstr>
      <vt:lpstr>Bookman Old Style</vt:lpstr>
      <vt:lpstr>Calibri</vt:lpstr>
      <vt:lpstr>Calibri Light</vt:lpstr>
      <vt:lpstr>Corbel</vt:lpstr>
      <vt:lpstr>Maiandra GD</vt:lpstr>
      <vt:lpstr>Segoe UI</vt:lpstr>
      <vt:lpstr>Tahoma</vt:lpstr>
      <vt:lpstr>Times New Roman</vt:lpstr>
      <vt:lpstr>Wingdings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Adnan Karanfil</cp:lastModifiedBy>
  <cp:revision>320</cp:revision>
  <dcterms:created xsi:type="dcterms:W3CDTF">2018-02-07T07:43:50Z</dcterms:created>
  <dcterms:modified xsi:type="dcterms:W3CDTF">2022-10-28T06:55:12Z</dcterms:modified>
</cp:coreProperties>
</file>