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438" r:id="rId3"/>
    <p:sldId id="380" r:id="rId4"/>
    <p:sldId id="433" r:id="rId5"/>
    <p:sldId id="445" r:id="rId6"/>
    <p:sldId id="441" r:id="rId7"/>
    <p:sldId id="390" r:id="rId8"/>
    <p:sldId id="381" r:id="rId9"/>
    <p:sldId id="385" r:id="rId10"/>
    <p:sldId id="401" r:id="rId11"/>
    <p:sldId id="403" r:id="rId12"/>
    <p:sldId id="432" r:id="rId13"/>
    <p:sldId id="437" r:id="rId14"/>
    <p:sldId id="442" r:id="rId15"/>
    <p:sldId id="444" r:id="rId16"/>
    <p:sldId id="436" r:id="rId17"/>
  </p:sldIdLst>
  <p:sldSz cx="12192000" cy="6858000"/>
  <p:notesSz cx="6858000" cy="9144000"/>
  <p:defaultTextStyle>
    <a:defPPr>
      <a:defRPr lang="en-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CC"/>
    <a:srgbClr val="E8BEE5"/>
    <a:srgbClr val="F2B4E6"/>
    <a:srgbClr val="FF9900"/>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Orta Stil 1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75" autoAdjust="0"/>
    <p:restoredTop sz="94660"/>
  </p:normalViewPr>
  <p:slideViewPr>
    <p:cSldViewPr snapToGrid="0">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0A1-30D1-1F57-D5E0-328F97EF57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R"/>
          </a:p>
        </p:txBody>
      </p:sp>
      <p:sp>
        <p:nvSpPr>
          <p:cNvPr id="3" name="Subtitle 2">
            <a:extLst>
              <a:ext uri="{FF2B5EF4-FFF2-40B4-BE49-F238E27FC236}">
                <a16:creationId xmlns:a16="http://schemas.microsoft.com/office/drawing/2014/main" id="{3E14C640-7FFB-2FAE-F731-852496494B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R"/>
          </a:p>
        </p:txBody>
      </p:sp>
      <p:sp>
        <p:nvSpPr>
          <p:cNvPr id="4" name="Date Placeholder 3">
            <a:extLst>
              <a:ext uri="{FF2B5EF4-FFF2-40B4-BE49-F238E27FC236}">
                <a16:creationId xmlns:a16="http://schemas.microsoft.com/office/drawing/2014/main" id="{0F433BC2-2CFC-F474-6A6D-008A25E0FF88}"/>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Footer Placeholder 4">
            <a:extLst>
              <a:ext uri="{FF2B5EF4-FFF2-40B4-BE49-F238E27FC236}">
                <a16:creationId xmlns:a16="http://schemas.microsoft.com/office/drawing/2014/main" id="{6CA203AF-BB59-16D3-5AE1-8C4FDFD35F9D}"/>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82EC4B72-E0F4-3107-21BE-3E54B483F9E6}"/>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23589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9609C-7ED0-53AF-5162-6403A9E51B52}"/>
              </a:ext>
            </a:extLst>
          </p:cNvPr>
          <p:cNvSpPr>
            <a:spLocks noGrp="1"/>
          </p:cNvSpPr>
          <p:nvPr>
            <p:ph type="title"/>
          </p:nvPr>
        </p:nvSpPr>
        <p:spPr/>
        <p:txBody>
          <a:bodyPr/>
          <a:lstStyle/>
          <a:p>
            <a:r>
              <a:rPr lang="en-US"/>
              <a:t>Click to edit Master title style</a:t>
            </a:r>
            <a:endParaRPr lang="en-TR"/>
          </a:p>
        </p:txBody>
      </p:sp>
      <p:sp>
        <p:nvSpPr>
          <p:cNvPr id="3" name="Content Placeholder 2">
            <a:extLst>
              <a:ext uri="{FF2B5EF4-FFF2-40B4-BE49-F238E27FC236}">
                <a16:creationId xmlns:a16="http://schemas.microsoft.com/office/drawing/2014/main" id="{A8BA609F-B1BD-2E80-63C2-4E598C9069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4" name="Date Placeholder 3">
            <a:extLst>
              <a:ext uri="{FF2B5EF4-FFF2-40B4-BE49-F238E27FC236}">
                <a16:creationId xmlns:a16="http://schemas.microsoft.com/office/drawing/2014/main" id="{8BF04420-C274-2CED-94DD-AF63F4EA30E9}"/>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Footer Placeholder 4">
            <a:extLst>
              <a:ext uri="{FF2B5EF4-FFF2-40B4-BE49-F238E27FC236}">
                <a16:creationId xmlns:a16="http://schemas.microsoft.com/office/drawing/2014/main" id="{9E27E6B8-17AE-C3CA-6ECB-DB99F3CEF5E9}"/>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B72098D5-049D-17EC-B5F4-4153231ABF3B}"/>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15714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96440-B212-26D0-4919-B8BE292489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R"/>
          </a:p>
        </p:txBody>
      </p:sp>
      <p:sp>
        <p:nvSpPr>
          <p:cNvPr id="3" name="Text Placeholder 2">
            <a:extLst>
              <a:ext uri="{FF2B5EF4-FFF2-40B4-BE49-F238E27FC236}">
                <a16:creationId xmlns:a16="http://schemas.microsoft.com/office/drawing/2014/main" id="{4863C468-6001-FA52-445C-25EEBD3026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9B6260-709D-9980-DF79-1B14A81BE766}"/>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Footer Placeholder 4">
            <a:extLst>
              <a:ext uri="{FF2B5EF4-FFF2-40B4-BE49-F238E27FC236}">
                <a16:creationId xmlns:a16="http://schemas.microsoft.com/office/drawing/2014/main" id="{B2BBCA40-C6B2-29E0-58B3-37670FD3B6B0}"/>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BC2481B5-4E85-1700-FCAE-A7BDED1432A4}"/>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54147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96D2D-CC4C-1E80-A790-87B0985A4998}"/>
              </a:ext>
            </a:extLst>
          </p:cNvPr>
          <p:cNvSpPr>
            <a:spLocks noGrp="1"/>
          </p:cNvSpPr>
          <p:nvPr>
            <p:ph type="title"/>
          </p:nvPr>
        </p:nvSpPr>
        <p:spPr/>
        <p:txBody>
          <a:bodyPr/>
          <a:lstStyle/>
          <a:p>
            <a:r>
              <a:rPr lang="en-US"/>
              <a:t>Click to edit Master title style</a:t>
            </a:r>
            <a:endParaRPr lang="en-TR"/>
          </a:p>
        </p:txBody>
      </p:sp>
      <p:sp>
        <p:nvSpPr>
          <p:cNvPr id="3" name="Content Placeholder 2">
            <a:extLst>
              <a:ext uri="{FF2B5EF4-FFF2-40B4-BE49-F238E27FC236}">
                <a16:creationId xmlns:a16="http://schemas.microsoft.com/office/drawing/2014/main" id="{CAF17057-A133-D9A1-80F1-861EA478555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4" name="Content Placeholder 3">
            <a:extLst>
              <a:ext uri="{FF2B5EF4-FFF2-40B4-BE49-F238E27FC236}">
                <a16:creationId xmlns:a16="http://schemas.microsoft.com/office/drawing/2014/main" id="{8C89209B-EFB7-BA21-60BA-D5FDBBCCD3E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5" name="Date Placeholder 4">
            <a:extLst>
              <a:ext uri="{FF2B5EF4-FFF2-40B4-BE49-F238E27FC236}">
                <a16:creationId xmlns:a16="http://schemas.microsoft.com/office/drawing/2014/main" id="{59657531-4D66-69D6-98CB-07760BFB1E08}"/>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6" name="Footer Placeholder 5">
            <a:extLst>
              <a:ext uri="{FF2B5EF4-FFF2-40B4-BE49-F238E27FC236}">
                <a16:creationId xmlns:a16="http://schemas.microsoft.com/office/drawing/2014/main" id="{E0D76F00-5503-B408-59B2-95A700E40A35}"/>
              </a:ext>
            </a:extLst>
          </p:cNvPr>
          <p:cNvSpPr>
            <a:spLocks noGrp="1"/>
          </p:cNvSpPr>
          <p:nvPr>
            <p:ph type="ftr" sz="quarter" idx="11"/>
          </p:nvPr>
        </p:nvSpPr>
        <p:spPr/>
        <p:txBody>
          <a:bodyPr/>
          <a:lstStyle/>
          <a:p>
            <a:endParaRPr lang="tr-TR"/>
          </a:p>
        </p:txBody>
      </p:sp>
      <p:sp>
        <p:nvSpPr>
          <p:cNvPr id="7" name="Slide Number Placeholder 6">
            <a:extLst>
              <a:ext uri="{FF2B5EF4-FFF2-40B4-BE49-F238E27FC236}">
                <a16:creationId xmlns:a16="http://schemas.microsoft.com/office/drawing/2014/main" id="{D502AAF9-B0FC-4E4F-C3DA-3AE6E2782D2F}"/>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3656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AF558-CB1F-9616-2360-547F3F0B617A}"/>
              </a:ext>
            </a:extLst>
          </p:cNvPr>
          <p:cNvSpPr>
            <a:spLocks noGrp="1"/>
          </p:cNvSpPr>
          <p:nvPr>
            <p:ph type="title"/>
          </p:nvPr>
        </p:nvSpPr>
        <p:spPr>
          <a:xfrm>
            <a:off x="839788" y="365125"/>
            <a:ext cx="10515600" cy="1325563"/>
          </a:xfrm>
        </p:spPr>
        <p:txBody>
          <a:bodyPr/>
          <a:lstStyle/>
          <a:p>
            <a:r>
              <a:rPr lang="en-US"/>
              <a:t>Click to edit Master title style</a:t>
            </a:r>
            <a:endParaRPr lang="en-TR"/>
          </a:p>
        </p:txBody>
      </p:sp>
      <p:sp>
        <p:nvSpPr>
          <p:cNvPr id="3" name="Text Placeholder 2">
            <a:extLst>
              <a:ext uri="{FF2B5EF4-FFF2-40B4-BE49-F238E27FC236}">
                <a16:creationId xmlns:a16="http://schemas.microsoft.com/office/drawing/2014/main" id="{F9AEA8FF-9323-D32A-75E2-3EAB855FF37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1A91A3-1D24-F53B-3EE0-F30A4DF426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5" name="Text Placeholder 4">
            <a:extLst>
              <a:ext uri="{FF2B5EF4-FFF2-40B4-BE49-F238E27FC236}">
                <a16:creationId xmlns:a16="http://schemas.microsoft.com/office/drawing/2014/main" id="{81D4FD8C-5FBC-1EBD-A77B-73062759B4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F0FF79-D7F6-A507-E293-E0B9F2962F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7" name="Date Placeholder 6">
            <a:extLst>
              <a:ext uri="{FF2B5EF4-FFF2-40B4-BE49-F238E27FC236}">
                <a16:creationId xmlns:a16="http://schemas.microsoft.com/office/drawing/2014/main" id="{3F9DBCE8-DE85-B291-CF56-CBDA3CCC2CFC}"/>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8" name="Footer Placeholder 7">
            <a:extLst>
              <a:ext uri="{FF2B5EF4-FFF2-40B4-BE49-F238E27FC236}">
                <a16:creationId xmlns:a16="http://schemas.microsoft.com/office/drawing/2014/main" id="{1F2E45FE-6498-0B28-87FE-75B25425F08C}"/>
              </a:ext>
            </a:extLst>
          </p:cNvPr>
          <p:cNvSpPr>
            <a:spLocks noGrp="1"/>
          </p:cNvSpPr>
          <p:nvPr>
            <p:ph type="ftr" sz="quarter" idx="11"/>
          </p:nvPr>
        </p:nvSpPr>
        <p:spPr/>
        <p:txBody>
          <a:bodyPr/>
          <a:lstStyle/>
          <a:p>
            <a:endParaRPr lang="tr-TR"/>
          </a:p>
        </p:txBody>
      </p:sp>
      <p:sp>
        <p:nvSpPr>
          <p:cNvPr id="9" name="Slide Number Placeholder 8">
            <a:extLst>
              <a:ext uri="{FF2B5EF4-FFF2-40B4-BE49-F238E27FC236}">
                <a16:creationId xmlns:a16="http://schemas.microsoft.com/office/drawing/2014/main" id="{7D87EC70-2ADB-C9DE-1CC3-BD5D813B06E2}"/>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78357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13A38-9BFD-5677-61AC-1286A85A5036}"/>
              </a:ext>
            </a:extLst>
          </p:cNvPr>
          <p:cNvSpPr>
            <a:spLocks noGrp="1"/>
          </p:cNvSpPr>
          <p:nvPr>
            <p:ph type="title"/>
          </p:nvPr>
        </p:nvSpPr>
        <p:spPr/>
        <p:txBody>
          <a:bodyPr/>
          <a:lstStyle/>
          <a:p>
            <a:r>
              <a:rPr lang="en-US"/>
              <a:t>Click to edit Master title style</a:t>
            </a:r>
            <a:endParaRPr lang="en-TR"/>
          </a:p>
        </p:txBody>
      </p:sp>
      <p:sp>
        <p:nvSpPr>
          <p:cNvPr id="3" name="Date Placeholder 2">
            <a:extLst>
              <a:ext uri="{FF2B5EF4-FFF2-40B4-BE49-F238E27FC236}">
                <a16:creationId xmlns:a16="http://schemas.microsoft.com/office/drawing/2014/main" id="{64E66E27-5523-C882-3F8A-D07D34ACC721}"/>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4" name="Footer Placeholder 3">
            <a:extLst>
              <a:ext uri="{FF2B5EF4-FFF2-40B4-BE49-F238E27FC236}">
                <a16:creationId xmlns:a16="http://schemas.microsoft.com/office/drawing/2014/main" id="{8E540E49-461E-49EE-07E8-CB1ED72A78DA}"/>
              </a:ext>
            </a:extLst>
          </p:cNvPr>
          <p:cNvSpPr>
            <a:spLocks noGrp="1"/>
          </p:cNvSpPr>
          <p:nvPr>
            <p:ph type="ftr" sz="quarter" idx="11"/>
          </p:nvPr>
        </p:nvSpPr>
        <p:spPr/>
        <p:txBody>
          <a:bodyPr/>
          <a:lstStyle/>
          <a:p>
            <a:endParaRPr lang="tr-TR"/>
          </a:p>
        </p:txBody>
      </p:sp>
      <p:sp>
        <p:nvSpPr>
          <p:cNvPr id="5" name="Slide Number Placeholder 4">
            <a:extLst>
              <a:ext uri="{FF2B5EF4-FFF2-40B4-BE49-F238E27FC236}">
                <a16:creationId xmlns:a16="http://schemas.microsoft.com/office/drawing/2014/main" id="{E85ACCB8-BCE7-5D91-F673-221C61B3264E}"/>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97736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B781F4-5EBC-C1F9-C6F6-D91030FBD5E0}"/>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3" name="Footer Placeholder 2">
            <a:extLst>
              <a:ext uri="{FF2B5EF4-FFF2-40B4-BE49-F238E27FC236}">
                <a16:creationId xmlns:a16="http://schemas.microsoft.com/office/drawing/2014/main" id="{595AC3EA-94F5-4976-E2C2-DF66969E96D1}"/>
              </a:ext>
            </a:extLst>
          </p:cNvPr>
          <p:cNvSpPr>
            <a:spLocks noGrp="1"/>
          </p:cNvSpPr>
          <p:nvPr>
            <p:ph type="ftr" sz="quarter" idx="11"/>
          </p:nvPr>
        </p:nvSpPr>
        <p:spPr/>
        <p:txBody>
          <a:bodyPr/>
          <a:lstStyle/>
          <a:p>
            <a:endParaRPr lang="tr-TR"/>
          </a:p>
        </p:txBody>
      </p:sp>
      <p:sp>
        <p:nvSpPr>
          <p:cNvPr id="4" name="Slide Number Placeholder 3">
            <a:extLst>
              <a:ext uri="{FF2B5EF4-FFF2-40B4-BE49-F238E27FC236}">
                <a16:creationId xmlns:a16="http://schemas.microsoft.com/office/drawing/2014/main" id="{B1F1A9A1-646D-7299-6BD5-AACD762D8CE6}"/>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55054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FE82F-87CE-D683-2F4B-59D26DDF25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R"/>
          </a:p>
        </p:txBody>
      </p:sp>
      <p:sp>
        <p:nvSpPr>
          <p:cNvPr id="3" name="Content Placeholder 2">
            <a:extLst>
              <a:ext uri="{FF2B5EF4-FFF2-40B4-BE49-F238E27FC236}">
                <a16:creationId xmlns:a16="http://schemas.microsoft.com/office/drawing/2014/main" id="{9DEBDBCC-D7D9-0905-148D-2696186DD7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4" name="Text Placeholder 3">
            <a:extLst>
              <a:ext uri="{FF2B5EF4-FFF2-40B4-BE49-F238E27FC236}">
                <a16:creationId xmlns:a16="http://schemas.microsoft.com/office/drawing/2014/main" id="{C7820B38-17A5-CCD1-A637-C80417F7ED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CFA820-1657-051D-21C5-9627EC168148}"/>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6" name="Footer Placeholder 5">
            <a:extLst>
              <a:ext uri="{FF2B5EF4-FFF2-40B4-BE49-F238E27FC236}">
                <a16:creationId xmlns:a16="http://schemas.microsoft.com/office/drawing/2014/main" id="{E81839AD-7377-E828-EC49-7E39837C3C90}"/>
              </a:ext>
            </a:extLst>
          </p:cNvPr>
          <p:cNvSpPr>
            <a:spLocks noGrp="1"/>
          </p:cNvSpPr>
          <p:nvPr>
            <p:ph type="ftr" sz="quarter" idx="11"/>
          </p:nvPr>
        </p:nvSpPr>
        <p:spPr/>
        <p:txBody>
          <a:bodyPr/>
          <a:lstStyle/>
          <a:p>
            <a:endParaRPr lang="tr-TR"/>
          </a:p>
        </p:txBody>
      </p:sp>
      <p:sp>
        <p:nvSpPr>
          <p:cNvPr id="7" name="Slide Number Placeholder 6">
            <a:extLst>
              <a:ext uri="{FF2B5EF4-FFF2-40B4-BE49-F238E27FC236}">
                <a16:creationId xmlns:a16="http://schemas.microsoft.com/office/drawing/2014/main" id="{9A95C2F7-EBE0-7290-2C89-18D526D3A0AE}"/>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79833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53CE5-96C7-31B1-8531-5FC250A66E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R"/>
          </a:p>
        </p:txBody>
      </p:sp>
      <p:sp>
        <p:nvSpPr>
          <p:cNvPr id="3" name="Picture Placeholder 2">
            <a:extLst>
              <a:ext uri="{FF2B5EF4-FFF2-40B4-BE49-F238E27FC236}">
                <a16:creationId xmlns:a16="http://schemas.microsoft.com/office/drawing/2014/main" id="{31AA2A9B-ECF2-4151-9C5F-B90D42A592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R"/>
          </a:p>
        </p:txBody>
      </p:sp>
      <p:sp>
        <p:nvSpPr>
          <p:cNvPr id="4" name="Text Placeholder 3">
            <a:extLst>
              <a:ext uri="{FF2B5EF4-FFF2-40B4-BE49-F238E27FC236}">
                <a16:creationId xmlns:a16="http://schemas.microsoft.com/office/drawing/2014/main" id="{B3B5410F-B8C1-4509-0B02-24D4311604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B0FD9-7B61-0BF1-2C97-5423939BC63F}"/>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6" name="Footer Placeholder 5">
            <a:extLst>
              <a:ext uri="{FF2B5EF4-FFF2-40B4-BE49-F238E27FC236}">
                <a16:creationId xmlns:a16="http://schemas.microsoft.com/office/drawing/2014/main" id="{1F733120-0D4C-AFF1-D99C-0DB41EF63AE9}"/>
              </a:ext>
            </a:extLst>
          </p:cNvPr>
          <p:cNvSpPr>
            <a:spLocks noGrp="1"/>
          </p:cNvSpPr>
          <p:nvPr>
            <p:ph type="ftr" sz="quarter" idx="11"/>
          </p:nvPr>
        </p:nvSpPr>
        <p:spPr/>
        <p:txBody>
          <a:bodyPr/>
          <a:lstStyle/>
          <a:p>
            <a:endParaRPr lang="tr-TR"/>
          </a:p>
        </p:txBody>
      </p:sp>
      <p:sp>
        <p:nvSpPr>
          <p:cNvPr id="7" name="Slide Number Placeholder 6">
            <a:extLst>
              <a:ext uri="{FF2B5EF4-FFF2-40B4-BE49-F238E27FC236}">
                <a16:creationId xmlns:a16="http://schemas.microsoft.com/office/drawing/2014/main" id="{C120CA3C-9CDC-6CD0-A3C7-0223BCBCB885}"/>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29719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ED827-5514-D452-D598-288E2F5D1F99}"/>
              </a:ext>
            </a:extLst>
          </p:cNvPr>
          <p:cNvSpPr>
            <a:spLocks noGrp="1"/>
          </p:cNvSpPr>
          <p:nvPr>
            <p:ph type="title"/>
          </p:nvPr>
        </p:nvSpPr>
        <p:spPr/>
        <p:txBody>
          <a:bodyPr/>
          <a:lstStyle/>
          <a:p>
            <a:r>
              <a:rPr lang="en-US"/>
              <a:t>Click to edit Master title style</a:t>
            </a:r>
            <a:endParaRPr lang="en-TR"/>
          </a:p>
        </p:txBody>
      </p:sp>
      <p:sp>
        <p:nvSpPr>
          <p:cNvPr id="3" name="Vertical Text Placeholder 2">
            <a:extLst>
              <a:ext uri="{FF2B5EF4-FFF2-40B4-BE49-F238E27FC236}">
                <a16:creationId xmlns:a16="http://schemas.microsoft.com/office/drawing/2014/main" id="{E32742EA-E1AB-AF89-1947-4FB5CA3593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4" name="Date Placeholder 3">
            <a:extLst>
              <a:ext uri="{FF2B5EF4-FFF2-40B4-BE49-F238E27FC236}">
                <a16:creationId xmlns:a16="http://schemas.microsoft.com/office/drawing/2014/main" id="{0432CD77-B5DB-891D-A896-C0BD387C9796}"/>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Footer Placeholder 4">
            <a:extLst>
              <a:ext uri="{FF2B5EF4-FFF2-40B4-BE49-F238E27FC236}">
                <a16:creationId xmlns:a16="http://schemas.microsoft.com/office/drawing/2014/main" id="{8FE8E8C0-2D8C-3116-48C1-DBAD76227026}"/>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602B00F6-3F4B-A745-B40E-619AF1C50ECD}"/>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2119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1F66B0-1B5F-F7FB-AA3D-4F84FE2672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R"/>
          </a:p>
        </p:txBody>
      </p:sp>
      <p:sp>
        <p:nvSpPr>
          <p:cNvPr id="3" name="Vertical Text Placeholder 2">
            <a:extLst>
              <a:ext uri="{FF2B5EF4-FFF2-40B4-BE49-F238E27FC236}">
                <a16:creationId xmlns:a16="http://schemas.microsoft.com/office/drawing/2014/main" id="{0789F27B-C00C-7F38-30AC-D575A378E7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4" name="Date Placeholder 3">
            <a:extLst>
              <a:ext uri="{FF2B5EF4-FFF2-40B4-BE49-F238E27FC236}">
                <a16:creationId xmlns:a16="http://schemas.microsoft.com/office/drawing/2014/main" id="{D255CFF1-3BC0-BCDF-DD15-99C9BC1EBA58}"/>
              </a:ext>
            </a:extLst>
          </p:cNvPr>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Footer Placeholder 4">
            <a:extLst>
              <a:ext uri="{FF2B5EF4-FFF2-40B4-BE49-F238E27FC236}">
                <a16:creationId xmlns:a16="http://schemas.microsoft.com/office/drawing/2014/main" id="{309F241D-2BEF-E373-7A86-82FC3D754DF6}"/>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01448E93-8094-852E-1B05-1BBABF1DC3C3}"/>
              </a:ext>
            </a:extLst>
          </p:cNvPr>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615038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1000">
              <a:schemeClr val="accent1">
                <a:lumMod val="45000"/>
                <a:lumOff val="55000"/>
              </a:schemeClr>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0DF62E-1950-BB6C-F625-CCCA8B2E6E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R"/>
          </a:p>
        </p:txBody>
      </p:sp>
      <p:sp>
        <p:nvSpPr>
          <p:cNvPr id="3" name="Text Placeholder 2">
            <a:extLst>
              <a:ext uri="{FF2B5EF4-FFF2-40B4-BE49-F238E27FC236}">
                <a16:creationId xmlns:a16="http://schemas.microsoft.com/office/drawing/2014/main" id="{F62F1679-FC7F-5B46-56A5-A5FF0EF480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R"/>
          </a:p>
        </p:txBody>
      </p:sp>
      <p:sp>
        <p:nvSpPr>
          <p:cNvPr id="4" name="Date Placeholder 3">
            <a:extLst>
              <a:ext uri="{FF2B5EF4-FFF2-40B4-BE49-F238E27FC236}">
                <a16:creationId xmlns:a16="http://schemas.microsoft.com/office/drawing/2014/main" id="{349C7E3C-5839-E567-18A8-1437B11BCC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29.02.2024</a:t>
            </a:fld>
            <a:endParaRPr lang="tr-TR"/>
          </a:p>
        </p:txBody>
      </p:sp>
      <p:sp>
        <p:nvSpPr>
          <p:cNvPr id="5" name="Footer Placeholder 4">
            <a:extLst>
              <a:ext uri="{FF2B5EF4-FFF2-40B4-BE49-F238E27FC236}">
                <a16:creationId xmlns:a16="http://schemas.microsoft.com/office/drawing/2014/main" id="{964053BB-4BA1-A9FA-E8F7-0CE2D957C8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a:extLst>
              <a:ext uri="{FF2B5EF4-FFF2-40B4-BE49-F238E27FC236}">
                <a16:creationId xmlns:a16="http://schemas.microsoft.com/office/drawing/2014/main" id="{3E903505-3E89-CDD5-B56E-C0A94E5881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14935354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4724738"/>
            <a:ext cx="12191999" cy="646331"/>
          </a:xfrm>
          <a:prstGeom prst="rect">
            <a:avLst/>
          </a:prstGeom>
          <a:solidFill>
            <a:srgbClr val="E8BEE5"/>
          </a:solidFill>
          <a:ln>
            <a:solidFill>
              <a:srgbClr val="FF0000"/>
            </a:solidFill>
          </a:ln>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tr-TR" sz="3600" b="1" dirty="0">
                <a:solidFill>
                  <a:schemeClr val="accent1">
                    <a:lumMod val="50000"/>
                  </a:schemeClr>
                </a:solidFill>
                <a:latin typeface="Maiandra GD" pitchFamily="34" charset="0"/>
                <a:cs typeface="Segoe UI" panose="020B0502040204020203" pitchFamily="34" charset="0"/>
              </a:rPr>
              <a:t>YABANCI DİLLER YÜKSEKOKULU</a:t>
            </a:r>
          </a:p>
        </p:txBody>
      </p:sp>
      <p:sp>
        <p:nvSpPr>
          <p:cNvPr id="3" name="Rectangle 1"/>
          <p:cNvSpPr/>
          <p:nvPr/>
        </p:nvSpPr>
        <p:spPr>
          <a:xfrm>
            <a:off x="1" y="5371069"/>
            <a:ext cx="12191999" cy="646331"/>
          </a:xfrm>
          <a:prstGeom prst="rect">
            <a:avLst/>
          </a:prstGeom>
          <a:solidFill>
            <a:srgbClr val="E8BEE5"/>
          </a:solidFill>
          <a:ln>
            <a:solidFill>
              <a:srgbClr val="FF0000"/>
            </a:solidFill>
          </a:ln>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tr-TR" sz="3600" b="1" dirty="0">
                <a:solidFill>
                  <a:schemeClr val="accent1">
                    <a:lumMod val="50000"/>
                  </a:schemeClr>
                </a:solidFill>
                <a:latin typeface="Maiandra GD" pitchFamily="34" charset="0"/>
                <a:cs typeface="Segoe UI" panose="020B0502040204020203" pitchFamily="34" charset="0"/>
              </a:rPr>
              <a:t>2023 YILI BRİFİNG RAPORU</a:t>
            </a:r>
          </a:p>
        </p:txBody>
      </p:sp>
      <p:pic>
        <p:nvPicPr>
          <p:cNvPr id="1026" name="Picture 2" descr="https://www.siirt.edu.tr/dosya/personel/yeni-logo-siirt-20188610515752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7825" y="123825"/>
            <a:ext cx="8220075" cy="4381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p:cNvGrpSpPr/>
          <p:nvPr/>
        </p:nvGrpSpPr>
        <p:grpSpPr>
          <a:xfrm>
            <a:off x="2767134" y="83694"/>
            <a:ext cx="6371982" cy="670811"/>
            <a:chOff x="0" y="0"/>
            <a:chExt cx="6371982" cy="670811"/>
          </a:xfrm>
        </p:grpSpPr>
        <p:sp>
          <p:nvSpPr>
            <p:cNvPr id="5" name="Dikdörtgen 4"/>
            <p:cNvSpPr/>
            <p:nvPr/>
          </p:nvSpPr>
          <p:spPr>
            <a:xfrm>
              <a:off x="0" y="0"/>
              <a:ext cx="6371982" cy="670811"/>
            </a:xfrm>
            <a:prstGeom prst="rect">
              <a:avLst/>
            </a:prstGeom>
            <a:solidFill>
              <a:srgbClr val="E8BEE5"/>
            </a:solidFill>
          </p:spPr>
          <p:style>
            <a:lnRef idx="3">
              <a:schemeClr val="lt1">
                <a:hueOff val="0"/>
                <a:satOff val="0"/>
                <a:lumOff val="0"/>
                <a:alphaOff val="0"/>
              </a:schemeClr>
            </a:lnRef>
            <a:fillRef idx="1">
              <a:scrgbClr r="0" g="0" b="0"/>
            </a:fillRef>
            <a:effectRef idx="1">
              <a:schemeClr val="accent4">
                <a:hueOff val="0"/>
                <a:satOff val="0"/>
                <a:lumOff val="0"/>
                <a:alphaOff val="0"/>
              </a:schemeClr>
            </a:effectRef>
            <a:fontRef idx="minor">
              <a:schemeClr val="lt1"/>
            </a:fontRef>
          </p:style>
        </p:sp>
        <p:sp>
          <p:nvSpPr>
            <p:cNvPr id="6" name="Metin kutusu 5"/>
            <p:cNvSpPr txBox="1"/>
            <p:nvPr/>
          </p:nvSpPr>
          <p:spPr>
            <a:xfrm>
              <a:off x="0" y="0"/>
              <a:ext cx="6371982" cy="6708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tr-TR" sz="2400" b="1" kern="1200" dirty="0">
                  <a:solidFill>
                    <a:schemeClr val="accent1"/>
                  </a:solidFill>
                  <a:latin typeface="Tahoma" pitchFamily="34" charset="0"/>
                  <a:ea typeface="Tahoma" pitchFamily="34" charset="0"/>
                  <a:cs typeface="Tahoma" pitchFamily="34" charset="0"/>
                </a:rPr>
                <a:t>ORGANİZASYON ŞEMASI</a:t>
              </a:r>
            </a:p>
          </p:txBody>
        </p:sp>
      </p:grpSp>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9106" y="962173"/>
            <a:ext cx="1214438" cy="15391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Resim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584" y="1773810"/>
            <a:ext cx="1371600" cy="14335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Resim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196" y="3499658"/>
            <a:ext cx="1282987" cy="143933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Resim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240" y="5162204"/>
            <a:ext cx="1483520" cy="151747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2" name="Metin kutusu 11"/>
          <p:cNvSpPr txBox="1"/>
          <p:nvPr/>
        </p:nvSpPr>
        <p:spPr>
          <a:xfrm>
            <a:off x="2165760" y="2293659"/>
            <a:ext cx="2230876" cy="646331"/>
          </a:xfrm>
          <a:prstGeom prst="rect">
            <a:avLst/>
          </a:prstGeom>
          <a:solidFill>
            <a:srgbClr val="F2B4E6"/>
          </a:solidFill>
        </p:spPr>
        <p:txBody>
          <a:bodyPr wrap="square" rtlCol="0">
            <a:spAutoFit/>
          </a:bodyPr>
          <a:lstStyle/>
          <a:p>
            <a:pPr algn="ctr"/>
            <a:r>
              <a:rPr lang="tr-TR" b="1" dirty="0">
                <a:solidFill>
                  <a:srgbClr val="0070C0"/>
                </a:solidFill>
              </a:rPr>
              <a:t>Adnan KARANFİL</a:t>
            </a:r>
          </a:p>
          <a:p>
            <a:r>
              <a:rPr lang="tr-TR" b="1" dirty="0">
                <a:solidFill>
                  <a:srgbClr val="0070C0"/>
                </a:solidFill>
              </a:rPr>
              <a:t>Yüksekokul Sekreteri</a:t>
            </a:r>
          </a:p>
        </p:txBody>
      </p:sp>
      <p:sp>
        <p:nvSpPr>
          <p:cNvPr id="13" name="Metin kutusu 12"/>
          <p:cNvSpPr txBox="1"/>
          <p:nvPr/>
        </p:nvSpPr>
        <p:spPr>
          <a:xfrm>
            <a:off x="2286166" y="3706315"/>
            <a:ext cx="1390317" cy="1200329"/>
          </a:xfrm>
          <a:prstGeom prst="rect">
            <a:avLst/>
          </a:prstGeom>
          <a:solidFill>
            <a:srgbClr val="F2B4E6"/>
          </a:solidFill>
        </p:spPr>
        <p:txBody>
          <a:bodyPr wrap="none" rtlCol="0">
            <a:spAutoFit/>
          </a:bodyPr>
          <a:lstStyle/>
          <a:p>
            <a:r>
              <a:rPr lang="tr-TR" dirty="0">
                <a:solidFill>
                  <a:srgbClr val="0070C0"/>
                </a:solidFill>
              </a:rPr>
              <a:t>Cemre ÇİÇEK</a:t>
            </a:r>
          </a:p>
          <a:p>
            <a:pPr algn="ctr"/>
            <a:r>
              <a:rPr lang="tr-TR" dirty="0">
                <a:solidFill>
                  <a:srgbClr val="0070C0"/>
                </a:solidFill>
              </a:rPr>
              <a:t>Şef</a:t>
            </a:r>
          </a:p>
          <a:p>
            <a:pPr algn="ctr"/>
            <a:r>
              <a:rPr lang="tr-TR" dirty="0">
                <a:solidFill>
                  <a:srgbClr val="0070C0"/>
                </a:solidFill>
              </a:rPr>
              <a:t>-Yazı İşleri</a:t>
            </a:r>
          </a:p>
          <a:p>
            <a:pPr algn="ctr"/>
            <a:r>
              <a:rPr lang="tr-TR" dirty="0">
                <a:solidFill>
                  <a:srgbClr val="0070C0"/>
                </a:solidFill>
              </a:rPr>
              <a:t>-Mutemet</a:t>
            </a:r>
          </a:p>
        </p:txBody>
      </p:sp>
      <p:sp>
        <p:nvSpPr>
          <p:cNvPr id="14" name="Metin kutusu 13"/>
          <p:cNvSpPr txBox="1"/>
          <p:nvPr/>
        </p:nvSpPr>
        <p:spPr>
          <a:xfrm>
            <a:off x="2251203" y="5423771"/>
            <a:ext cx="2112438" cy="1200329"/>
          </a:xfrm>
          <a:prstGeom prst="rect">
            <a:avLst/>
          </a:prstGeom>
          <a:solidFill>
            <a:srgbClr val="F2B4E6"/>
          </a:solidFill>
        </p:spPr>
        <p:txBody>
          <a:bodyPr wrap="none" rtlCol="0">
            <a:spAutoFit/>
          </a:bodyPr>
          <a:lstStyle/>
          <a:p>
            <a:pPr algn="ctr"/>
            <a:r>
              <a:rPr lang="tr-TR" dirty="0">
                <a:solidFill>
                  <a:srgbClr val="0070C0"/>
                </a:solidFill>
              </a:rPr>
              <a:t>Mehmet AZGER</a:t>
            </a:r>
          </a:p>
          <a:p>
            <a:r>
              <a:rPr lang="tr-TR" dirty="0">
                <a:solidFill>
                  <a:srgbClr val="0070C0"/>
                </a:solidFill>
              </a:rPr>
              <a:t>Bilgisayar İşletmeni</a:t>
            </a:r>
          </a:p>
          <a:p>
            <a:r>
              <a:rPr lang="tr-TR" dirty="0">
                <a:solidFill>
                  <a:srgbClr val="0070C0"/>
                </a:solidFill>
              </a:rPr>
              <a:t>-Öğrenci İşleri</a:t>
            </a:r>
          </a:p>
          <a:p>
            <a:r>
              <a:rPr lang="tr-TR" dirty="0">
                <a:solidFill>
                  <a:srgbClr val="0070C0"/>
                </a:solidFill>
              </a:rPr>
              <a:t>-Taşınır Kayıt Yetkilisi</a:t>
            </a:r>
          </a:p>
        </p:txBody>
      </p:sp>
      <p:sp>
        <p:nvSpPr>
          <p:cNvPr id="15" name="Metin kutusu 14"/>
          <p:cNvSpPr txBox="1"/>
          <p:nvPr/>
        </p:nvSpPr>
        <p:spPr>
          <a:xfrm>
            <a:off x="4759094" y="2560389"/>
            <a:ext cx="3368807" cy="646331"/>
          </a:xfrm>
          <a:prstGeom prst="rect">
            <a:avLst/>
          </a:prstGeom>
          <a:solidFill>
            <a:srgbClr val="F2B4E6"/>
          </a:solidFill>
        </p:spPr>
        <p:txBody>
          <a:bodyPr wrap="none" rtlCol="0">
            <a:spAutoFit/>
          </a:bodyPr>
          <a:lstStyle/>
          <a:p>
            <a:r>
              <a:rPr lang="tr-TR" b="1" dirty="0">
                <a:solidFill>
                  <a:srgbClr val="0070C0"/>
                </a:solidFill>
              </a:rPr>
              <a:t>Doç. Dr. Zeynep HARPUTLU SHAH</a:t>
            </a:r>
          </a:p>
          <a:p>
            <a:pPr algn="ctr"/>
            <a:r>
              <a:rPr lang="tr-TR" b="1" dirty="0">
                <a:solidFill>
                  <a:srgbClr val="0070C0"/>
                </a:solidFill>
              </a:rPr>
              <a:t>Müdür</a:t>
            </a:r>
          </a:p>
        </p:txBody>
      </p:sp>
      <p:pic>
        <p:nvPicPr>
          <p:cNvPr id="16" name="Resim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82166" y="1773810"/>
            <a:ext cx="1354406" cy="14335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8" name="Metin kutusu 17"/>
          <p:cNvSpPr txBox="1"/>
          <p:nvPr/>
        </p:nvSpPr>
        <p:spPr>
          <a:xfrm>
            <a:off x="8521912" y="2293659"/>
            <a:ext cx="2065117" cy="646331"/>
          </a:xfrm>
          <a:prstGeom prst="rect">
            <a:avLst/>
          </a:prstGeom>
          <a:solidFill>
            <a:srgbClr val="F2B4E6"/>
          </a:solidFill>
        </p:spPr>
        <p:txBody>
          <a:bodyPr wrap="none" rtlCol="0">
            <a:spAutoFit/>
          </a:bodyPr>
          <a:lstStyle/>
          <a:p>
            <a:r>
              <a:rPr lang="tr-TR" b="1" dirty="0" err="1">
                <a:solidFill>
                  <a:srgbClr val="0070C0"/>
                </a:solidFill>
              </a:rPr>
              <a:t>Öğr</a:t>
            </a:r>
            <a:r>
              <a:rPr lang="tr-TR" b="1" dirty="0">
                <a:solidFill>
                  <a:srgbClr val="0070C0"/>
                </a:solidFill>
              </a:rPr>
              <a:t>. Gör. </a:t>
            </a:r>
            <a:r>
              <a:rPr lang="tr-TR" b="1" dirty="0" err="1">
                <a:solidFill>
                  <a:srgbClr val="0070C0"/>
                </a:solidFill>
              </a:rPr>
              <a:t>Rızgar</a:t>
            </a:r>
            <a:r>
              <a:rPr lang="tr-TR" b="1" dirty="0">
                <a:solidFill>
                  <a:srgbClr val="0070C0"/>
                </a:solidFill>
              </a:rPr>
              <a:t> BAL</a:t>
            </a:r>
          </a:p>
          <a:p>
            <a:pPr algn="ctr"/>
            <a:r>
              <a:rPr lang="tr-TR" b="1" dirty="0">
                <a:solidFill>
                  <a:srgbClr val="0070C0"/>
                </a:solidFill>
              </a:rPr>
              <a:t>Müdür Yardımcısı</a:t>
            </a:r>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46254" y="3842795"/>
            <a:ext cx="1390318" cy="144358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0" name="Metin kutusu 19"/>
          <p:cNvSpPr txBox="1"/>
          <p:nvPr/>
        </p:nvSpPr>
        <p:spPr>
          <a:xfrm>
            <a:off x="7528143" y="4248150"/>
            <a:ext cx="2984636" cy="646331"/>
          </a:xfrm>
          <a:prstGeom prst="rect">
            <a:avLst/>
          </a:prstGeom>
          <a:solidFill>
            <a:srgbClr val="F2B4E6"/>
          </a:solidFill>
        </p:spPr>
        <p:txBody>
          <a:bodyPr wrap="square" rtlCol="0">
            <a:spAutoFit/>
          </a:bodyPr>
          <a:lstStyle/>
          <a:p>
            <a:pPr algn="ctr"/>
            <a:r>
              <a:rPr lang="tr-TR" b="1" dirty="0" err="1">
                <a:solidFill>
                  <a:srgbClr val="0070C0"/>
                </a:solidFill>
              </a:rPr>
              <a:t>Öğr</a:t>
            </a:r>
            <a:r>
              <a:rPr lang="tr-TR" b="1" dirty="0">
                <a:solidFill>
                  <a:srgbClr val="0070C0"/>
                </a:solidFill>
              </a:rPr>
              <a:t>. Gör. </a:t>
            </a:r>
            <a:r>
              <a:rPr lang="tr-TR" b="1" dirty="0" err="1">
                <a:solidFill>
                  <a:srgbClr val="0070C0"/>
                </a:solidFill>
              </a:rPr>
              <a:t>Ardeniz</a:t>
            </a:r>
            <a:r>
              <a:rPr lang="tr-TR" b="1" dirty="0">
                <a:solidFill>
                  <a:srgbClr val="0070C0"/>
                </a:solidFill>
              </a:rPr>
              <a:t> ÖZENÇ</a:t>
            </a:r>
          </a:p>
          <a:p>
            <a:pPr algn="ctr"/>
            <a:r>
              <a:rPr lang="tr-TR" b="1" dirty="0">
                <a:solidFill>
                  <a:srgbClr val="0070C0"/>
                </a:solidFill>
              </a:rPr>
              <a:t>Yabancı Diller Bölüm Başkanı</a:t>
            </a:r>
          </a:p>
        </p:txBody>
      </p:sp>
    </p:spTree>
    <p:extLst>
      <p:ext uri="{BB962C8B-B14F-4D97-AF65-F5344CB8AC3E}">
        <p14:creationId xmlns:p14="http://schemas.microsoft.com/office/powerpoint/2010/main" val="1206267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3061636" y="468712"/>
            <a:ext cx="6764482" cy="461665"/>
          </a:xfrm>
          <a:prstGeom prst="rect">
            <a:avLst/>
          </a:prstGeom>
          <a:noFill/>
        </p:spPr>
        <p:txBody>
          <a:bodyPr wrap="square" rtlCol="0">
            <a:spAutoFit/>
          </a:bodyPr>
          <a:lstStyle/>
          <a:p>
            <a:r>
              <a:rPr lang="tr-TR" sz="2400" b="1" dirty="0">
                <a:solidFill>
                  <a:schemeClr val="accent4">
                    <a:lumMod val="50000"/>
                  </a:schemeClr>
                </a:solidFill>
                <a:latin typeface="Tahoma" pitchFamily="34" charset="0"/>
                <a:ea typeface="Tahoma" pitchFamily="34" charset="0"/>
                <a:cs typeface="Tahoma" pitchFamily="34" charset="0"/>
              </a:rPr>
              <a:t>PERSONEL BİLGİLERİ (AKADEMİK)</a:t>
            </a:r>
          </a:p>
        </p:txBody>
      </p:sp>
      <p:graphicFrame>
        <p:nvGraphicFramePr>
          <p:cNvPr id="6" name="İçerik Yer Tutucusu 4">
            <a:extLst>
              <a:ext uri="{FF2B5EF4-FFF2-40B4-BE49-F238E27FC236}">
                <a16:creationId xmlns:a16="http://schemas.microsoft.com/office/drawing/2014/main" id="{E6514366-B4FC-4632-A3CD-05BAC3898397}"/>
              </a:ext>
            </a:extLst>
          </p:cNvPr>
          <p:cNvGraphicFramePr>
            <a:graphicFrameLocks/>
          </p:cNvGraphicFramePr>
          <p:nvPr>
            <p:extLst>
              <p:ext uri="{D42A27DB-BD31-4B8C-83A1-F6EECF244321}">
                <p14:modId xmlns:p14="http://schemas.microsoft.com/office/powerpoint/2010/main" val="1346289736"/>
              </p:ext>
            </p:extLst>
          </p:nvPr>
        </p:nvGraphicFramePr>
        <p:xfrm>
          <a:off x="538619" y="1569901"/>
          <a:ext cx="9843977" cy="952081"/>
        </p:xfrm>
        <a:graphic>
          <a:graphicData uri="http://schemas.openxmlformats.org/drawingml/2006/table">
            <a:tbl>
              <a:tblPr firstRow="1" bandRow="1">
                <a:gradFill rotWithShape="1">
                  <a:gsLst>
                    <a:gs pos="0">
                      <a:srgbClr val="EB8F22">
                        <a:tint val="96000"/>
                        <a:lumMod val="102000"/>
                      </a:srgbClr>
                    </a:gs>
                    <a:gs pos="100000">
                      <a:srgbClr val="EB8F22">
                        <a:shade val="88000"/>
                        <a:lumMod val="94000"/>
                      </a:srgbClr>
                    </a:gs>
                  </a:gsLst>
                  <a:path path="circle">
                    <a:fillToRect l="50000" t="100000" r="100000" b="50000"/>
                  </a:path>
                </a:gradFill>
                <a:effectLst>
                  <a:outerShdw blurRad="38100" dist="25400" dir="5400000" rotWithShape="0">
                    <a:srgbClr val="000000">
                      <a:alpha val="64000"/>
                    </a:srgbClr>
                  </a:outerShdw>
                </a:effectLst>
              </a:tblPr>
              <a:tblGrid>
                <a:gridCol w="4719682">
                  <a:extLst>
                    <a:ext uri="{9D8B030D-6E8A-4147-A177-3AD203B41FA5}">
                      <a16:colId xmlns:a16="http://schemas.microsoft.com/office/drawing/2014/main" val="20000"/>
                    </a:ext>
                  </a:extLst>
                </a:gridCol>
                <a:gridCol w="5124295">
                  <a:extLst>
                    <a:ext uri="{9D8B030D-6E8A-4147-A177-3AD203B41FA5}">
                      <a16:colId xmlns:a16="http://schemas.microsoft.com/office/drawing/2014/main" val="20001"/>
                    </a:ext>
                  </a:extLst>
                </a:gridCol>
              </a:tblGrid>
              <a:tr h="538378">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r>
                        <a:rPr lang="tr-TR" sz="2400" b="1" u="sng" dirty="0">
                          <a:solidFill>
                            <a:srgbClr val="0070C0"/>
                          </a:solidFill>
                          <a:effectLst/>
                          <a:latin typeface="Times New Roman" panose="02020603050405020304" pitchFamily="18" charset="0"/>
                          <a:cs typeface="Times New Roman" panose="02020603050405020304" pitchFamily="18" charset="0"/>
                        </a:rPr>
                        <a:t>Kadro Unvanı</a:t>
                      </a:r>
                    </a:p>
                  </a:txBody>
                  <a:tcPr marL="60938" marR="60938" marT="0" marB="0" anchor="ctr">
                    <a:lnL w="9525" cap="rnd" cmpd="sng" algn="ctr">
                      <a:solidFill>
                        <a:srgbClr val="EB8F22">
                          <a:tint val="50000"/>
                          <a:tint val="60000"/>
                        </a:srgbClr>
                      </a:solidFill>
                      <a:prstDash val="solid"/>
                    </a:lnL>
                    <a:lnR>
                      <a:noFill/>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lnSpc>
                          <a:spcPct val="106000"/>
                        </a:lnSpc>
                        <a:spcAft>
                          <a:spcPts val="0"/>
                        </a:spcAft>
                      </a:pPr>
                      <a:r>
                        <a:rPr lang="tr-TR" sz="2400" b="1" u="sng" kern="1200" dirty="0">
                          <a:solidFill>
                            <a:srgbClr val="0070C0"/>
                          </a:solidFill>
                          <a:effectLst/>
                          <a:latin typeface="Times New Roman" panose="02020603050405020304" pitchFamily="18" charset="0"/>
                          <a:cs typeface="Times New Roman" panose="02020603050405020304" pitchFamily="18" charset="0"/>
                        </a:rPr>
                        <a:t> 2024 Yılı </a:t>
                      </a:r>
                      <a:endParaRPr lang="tr-TR" sz="2400" b="1" u="sng"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solidFill>
                        <a:srgbClr val="EB8F22">
                          <a:tint val="50000"/>
                          <a:tint val="60000"/>
                        </a:srgbClr>
                      </a:solidFill>
                      <a:prstDash val="solid"/>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0"/>
                  </a:ext>
                </a:extLst>
              </a:tr>
              <a:tr h="413703">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2400" b="1" kern="1200" dirty="0">
                          <a:solidFill>
                            <a:srgbClr val="0070C0"/>
                          </a:solidFill>
                          <a:effectLst/>
                          <a:latin typeface="Times New Roman" panose="02020603050405020304" pitchFamily="18" charset="0"/>
                          <a:cs typeface="Times New Roman" panose="02020603050405020304" pitchFamily="18" charset="0"/>
                        </a:rPr>
                        <a:t>Öğretim Görevlisi</a:t>
                      </a:r>
                      <a:endParaRPr lang="tr-TR" sz="24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w="22225" cap="rnd" cmpd="sng" algn="ctr">
                      <a:solidFill>
                        <a:sysClr val="window" lastClr="FFFFFF"/>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400" b="1" kern="12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4</a:t>
                      </a:r>
                      <a:endParaRPr lang="tr-TR" sz="24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solidFill>
                        <a:srgbClr val="EB8F22">
                          <a:tint val="50000"/>
                          <a:tint val="60000"/>
                        </a:srgbClr>
                      </a:solidFill>
                      <a:prstDash val="solid"/>
                    </a:lnR>
                    <a:lnT w="22225" cap="rnd" cmpd="sng" algn="ctr">
                      <a:solidFill>
                        <a:sysClr val="window" lastClr="FFFFFF"/>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532178110"/>
                  </a:ext>
                </a:extLst>
              </a:tr>
            </a:tbl>
          </a:graphicData>
        </a:graphic>
      </p:graphicFrame>
      <p:sp>
        <p:nvSpPr>
          <p:cNvPr id="3" name="Metin kutusu 2"/>
          <p:cNvSpPr txBox="1"/>
          <p:nvPr/>
        </p:nvSpPr>
        <p:spPr>
          <a:xfrm>
            <a:off x="4375967" y="1046681"/>
            <a:ext cx="3447867" cy="523220"/>
          </a:xfrm>
          <a:prstGeom prst="rect">
            <a:avLst/>
          </a:prstGeom>
          <a:solidFill>
            <a:srgbClr val="FF99CC"/>
          </a:solidFill>
        </p:spPr>
        <p:txBody>
          <a:bodyPr wrap="none" rtlCol="0">
            <a:spAutoFit/>
          </a:bodyPr>
          <a:lstStyle/>
          <a:p>
            <a:r>
              <a:rPr lang="tr-TR" sz="2800" b="1" dirty="0">
                <a:solidFill>
                  <a:srgbClr val="0070C0"/>
                </a:solidFill>
              </a:rPr>
              <a:t>Yabancı Diller Bölümü</a:t>
            </a:r>
          </a:p>
        </p:txBody>
      </p:sp>
      <p:graphicFrame>
        <p:nvGraphicFramePr>
          <p:cNvPr id="5" name="İçerik Yer Tutucusu 4">
            <a:extLst>
              <a:ext uri="{FF2B5EF4-FFF2-40B4-BE49-F238E27FC236}">
                <a16:creationId xmlns:a16="http://schemas.microsoft.com/office/drawing/2014/main" id="{E6514366-B4FC-4632-A3CD-05BAC3898397}"/>
              </a:ext>
            </a:extLst>
          </p:cNvPr>
          <p:cNvGraphicFramePr>
            <a:graphicFrameLocks/>
          </p:cNvGraphicFramePr>
          <p:nvPr>
            <p:extLst>
              <p:ext uri="{D42A27DB-BD31-4B8C-83A1-F6EECF244321}">
                <p14:modId xmlns:p14="http://schemas.microsoft.com/office/powerpoint/2010/main" val="2876892870"/>
              </p:ext>
            </p:extLst>
          </p:nvPr>
        </p:nvGraphicFramePr>
        <p:xfrm>
          <a:off x="112734" y="4259572"/>
          <a:ext cx="5668941" cy="2261555"/>
        </p:xfrm>
        <a:graphic>
          <a:graphicData uri="http://schemas.openxmlformats.org/drawingml/2006/table">
            <a:tbl>
              <a:tblPr firstRow="1" bandRow="1">
                <a:gradFill rotWithShape="1">
                  <a:gsLst>
                    <a:gs pos="0">
                      <a:srgbClr val="EB8F22">
                        <a:tint val="96000"/>
                        <a:lumMod val="102000"/>
                      </a:srgbClr>
                    </a:gs>
                    <a:gs pos="100000">
                      <a:srgbClr val="EB8F22">
                        <a:shade val="88000"/>
                        <a:lumMod val="94000"/>
                      </a:srgbClr>
                    </a:gs>
                  </a:gsLst>
                  <a:path path="circle">
                    <a:fillToRect l="50000" t="100000" r="100000" b="50000"/>
                  </a:path>
                </a:gradFill>
                <a:effectLst>
                  <a:outerShdw blurRad="38100" dist="25400" dir="5400000" rotWithShape="0">
                    <a:srgbClr val="000000">
                      <a:alpha val="64000"/>
                    </a:srgbClr>
                  </a:outerShdw>
                </a:effectLst>
              </a:tblPr>
              <a:tblGrid>
                <a:gridCol w="3690331">
                  <a:extLst>
                    <a:ext uri="{9D8B030D-6E8A-4147-A177-3AD203B41FA5}">
                      <a16:colId xmlns:a16="http://schemas.microsoft.com/office/drawing/2014/main" val="20000"/>
                    </a:ext>
                  </a:extLst>
                </a:gridCol>
                <a:gridCol w="1978610">
                  <a:extLst>
                    <a:ext uri="{9D8B030D-6E8A-4147-A177-3AD203B41FA5}">
                      <a16:colId xmlns:a16="http://schemas.microsoft.com/office/drawing/2014/main" val="20001"/>
                    </a:ext>
                  </a:extLst>
                </a:gridCol>
              </a:tblGrid>
              <a:tr h="450969">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r>
                        <a:rPr lang="tr-TR" sz="2800" b="1" u="sng" dirty="0">
                          <a:solidFill>
                            <a:srgbClr val="0070C0"/>
                          </a:solidFill>
                          <a:effectLst/>
                          <a:latin typeface="Times New Roman" panose="02020603050405020304" pitchFamily="18" charset="0"/>
                          <a:cs typeface="Times New Roman" panose="02020603050405020304" pitchFamily="18" charset="0"/>
                        </a:rPr>
                        <a:t>Kadro Unvanı</a:t>
                      </a:r>
                    </a:p>
                  </a:txBody>
                  <a:tcPr marL="60938" marR="60938" marT="0" marB="0" anchor="ctr">
                    <a:lnL w="9525" cap="rnd" cmpd="sng" algn="ctr">
                      <a:solidFill>
                        <a:srgbClr val="EB8F22">
                          <a:tint val="50000"/>
                          <a:tint val="60000"/>
                        </a:srgbClr>
                      </a:solidFill>
                      <a:prstDash val="solid"/>
                    </a:lnL>
                    <a:lnR>
                      <a:noFill/>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lnSpc>
                          <a:spcPct val="106000"/>
                        </a:lnSpc>
                        <a:spcAft>
                          <a:spcPts val="0"/>
                        </a:spcAft>
                      </a:pPr>
                      <a:r>
                        <a:rPr lang="tr-TR" sz="2800" b="1" u="sng" kern="1200" dirty="0">
                          <a:solidFill>
                            <a:srgbClr val="0070C0"/>
                          </a:solidFill>
                          <a:effectLst/>
                          <a:latin typeface="Times New Roman" panose="02020603050405020304" pitchFamily="18" charset="0"/>
                          <a:cs typeface="Times New Roman" panose="02020603050405020304" pitchFamily="18" charset="0"/>
                        </a:rPr>
                        <a:t> 2024 Yılı </a:t>
                      </a:r>
                      <a:endParaRPr lang="tr-TR" sz="2800" b="1" u="sng"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solidFill>
                        <a:srgbClr val="EB8F22">
                          <a:tint val="50000"/>
                          <a:tint val="60000"/>
                        </a:srgbClr>
                      </a:solidFill>
                      <a:prstDash val="solid"/>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0"/>
                  </a:ext>
                </a:extLst>
              </a:tr>
              <a:tr h="346535">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Doçent</a:t>
                      </a:r>
                    </a:p>
                  </a:txBody>
                  <a:tcPr marL="60938" marR="60938" marT="0" marB="0" anchor="ctr">
                    <a:lnL w="9525" cap="rnd" cmpd="sng" algn="ctr">
                      <a:solidFill>
                        <a:srgbClr val="EB8F22">
                          <a:tint val="50000"/>
                          <a:tint val="60000"/>
                        </a:srgbClr>
                      </a:solidFill>
                      <a:prstDash val="solid"/>
                    </a:lnL>
                    <a:lnR>
                      <a:noFill/>
                    </a:lnR>
                    <a:lnT w="22225" cap="rnd" cmpd="sng" algn="ctr">
                      <a:solidFill>
                        <a:sysClr val="window" lastClr="FFFFFF"/>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800" b="1" kern="12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solidFill>
                        <a:srgbClr val="EB8F22">
                          <a:tint val="50000"/>
                          <a:tint val="60000"/>
                        </a:srgbClr>
                      </a:solidFill>
                      <a:prstDash val="solid"/>
                    </a:lnR>
                    <a:lnT w="22225" cap="rnd" cmpd="sng" algn="ctr">
                      <a:solidFill>
                        <a:sysClr val="window" lastClr="FFFFFF"/>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532178110"/>
                  </a:ext>
                </a:extLst>
              </a:tr>
              <a:tr h="346535">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Dr. </a:t>
                      </a:r>
                      <a:r>
                        <a:rPr lang="tr-TR" sz="2800" b="1" dirty="0" err="1">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Öğr</a:t>
                      </a: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t>
                      </a:r>
                      <a:r>
                        <a:rPr lang="tr-TR" sz="2800" b="1" baseline="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 Üyesi</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w="22225" cap="rnd" cmpd="sng" algn="ctr">
                      <a:solidFill>
                        <a:sysClr val="window" lastClr="FFFFFF"/>
                      </a:solidFill>
                      <a:prstDash val="solid"/>
                      <a:round/>
                      <a:headEnd type="none" w="med" len="med"/>
                      <a:tailEnd type="none" w="med" len="med"/>
                    </a:lnT>
                    <a:lnB>
                      <a:no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60938" marR="60938" marT="0" marB="0" anchor="ctr">
                    <a:lnL>
                      <a:noFill/>
                    </a:lnL>
                    <a:lnR w="9525" cap="rnd" cmpd="sng" algn="ctr">
                      <a:solidFill>
                        <a:srgbClr val="EB8F22">
                          <a:tint val="50000"/>
                          <a:tint val="60000"/>
                        </a:srgbClr>
                      </a:solidFill>
                      <a:prstDash val="solid"/>
                    </a:lnR>
                    <a:lnT w="22225" cap="rnd" cmpd="sng" algn="ctr">
                      <a:solidFill>
                        <a:sysClr val="window" lastClr="FFFFFF"/>
                      </a:solidFill>
                      <a:prstDash val="solid"/>
                      <a:round/>
                      <a:headEnd type="none" w="med" len="med"/>
                      <a:tailEnd type="none" w="med" len="med"/>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2"/>
                  </a:ext>
                </a:extLst>
              </a:tr>
              <a:tr h="450969">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marL="0" marR="0" indent="0" algn="l" defTabSz="914400" rtl="0" eaLnBrk="1" fontAlgn="auto" latinLnBrk="0" hangingPunct="1">
                        <a:lnSpc>
                          <a:spcPct val="106000"/>
                        </a:lnSpc>
                        <a:spcBef>
                          <a:spcPts val="0"/>
                        </a:spcBef>
                        <a:spcAft>
                          <a:spcPts val="0"/>
                        </a:spcAft>
                        <a:buClrTx/>
                        <a:buSzTx/>
                        <a:buFontTx/>
                        <a:buNone/>
                        <a:tabLst/>
                        <a:defRPr/>
                      </a:pPr>
                      <a:r>
                        <a:rPr lang="tr-TR" sz="2800" b="1" kern="1200" dirty="0">
                          <a:solidFill>
                            <a:srgbClr val="0070C0"/>
                          </a:solidFill>
                          <a:effectLst/>
                          <a:latin typeface="Times New Roman" panose="02020603050405020304" pitchFamily="18" charset="0"/>
                          <a:cs typeface="Times New Roman" panose="02020603050405020304" pitchFamily="18" charset="0"/>
                        </a:rPr>
                        <a:t>Öğretim Görevlisi</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a:noFill/>
                    </a:lnT>
                    <a:lnB>
                      <a:no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5</a:t>
                      </a:r>
                    </a:p>
                  </a:txBody>
                  <a:tcPr marL="60938" marR="60938" marT="0" marB="0" anchor="ctr">
                    <a:lnL>
                      <a:noFill/>
                    </a:lnL>
                    <a:lnR w="9525" cap="rnd" cmpd="sng" algn="ctr">
                      <a:solidFill>
                        <a:srgbClr val="EB8F22">
                          <a:tint val="50000"/>
                          <a:tint val="60000"/>
                        </a:srgbClr>
                      </a:solidFill>
                      <a:prstDash val="solid"/>
                    </a:lnR>
                    <a:lnT>
                      <a:noFill/>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3"/>
                  </a:ext>
                </a:extLst>
              </a:tr>
              <a:tr h="450969">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800" b="1" kern="1200" dirty="0">
                          <a:solidFill>
                            <a:srgbClr val="0070C0"/>
                          </a:solidFill>
                          <a:effectLst/>
                          <a:latin typeface="Times New Roman" panose="02020603050405020304" pitchFamily="18" charset="0"/>
                          <a:cs typeface="Times New Roman" panose="02020603050405020304" pitchFamily="18" charset="0"/>
                        </a:rPr>
                        <a:t>TOPLAM</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a:noFill/>
                    </a:lnT>
                    <a:lnB w="9525" cap="rnd" cmpd="sng" algn="ctr">
                      <a:solidFill>
                        <a:srgbClr val="EB8F22">
                          <a:tint val="50000"/>
                          <a:tint val="60000"/>
                        </a:srgbClr>
                      </a:solidFill>
                      <a:prstDash val="soli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800" b="1" kern="12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8</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solidFill>
                        <a:srgbClr val="EB8F22">
                          <a:tint val="50000"/>
                          <a:tint val="60000"/>
                        </a:srgbClr>
                      </a:solidFill>
                      <a:prstDash val="solid"/>
                    </a:lnR>
                    <a:lnT>
                      <a:noFill/>
                    </a:lnT>
                    <a:lnB w="9525" cap="rnd" cmpd="sng" algn="ctr">
                      <a:solidFill>
                        <a:srgbClr val="EB8F22">
                          <a:tint val="50000"/>
                          <a:tint val="60000"/>
                        </a:srgbClr>
                      </a:solidFill>
                      <a:prstDash val="soli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6"/>
                  </a:ext>
                </a:extLst>
              </a:tr>
            </a:tbl>
          </a:graphicData>
        </a:graphic>
      </p:graphicFrame>
      <p:sp>
        <p:nvSpPr>
          <p:cNvPr id="4" name="Metin kutusu 3"/>
          <p:cNvSpPr txBox="1"/>
          <p:nvPr/>
        </p:nvSpPr>
        <p:spPr>
          <a:xfrm>
            <a:off x="112734" y="3737460"/>
            <a:ext cx="5668941" cy="461665"/>
          </a:xfrm>
          <a:prstGeom prst="rect">
            <a:avLst/>
          </a:prstGeom>
          <a:solidFill>
            <a:schemeClr val="accent1">
              <a:lumMod val="75000"/>
            </a:schemeClr>
          </a:solidFill>
        </p:spPr>
        <p:txBody>
          <a:bodyPr wrap="square" rtlCol="0">
            <a:spAutoFit/>
          </a:bodyPr>
          <a:lstStyle/>
          <a:p>
            <a:r>
              <a:rPr lang="tr-TR" sz="2400" b="1" dirty="0">
                <a:solidFill>
                  <a:srgbClr val="FF99CC"/>
                </a:solidFill>
              </a:rPr>
              <a:t>İngilizce Mütercim ve Tercümanlık</a:t>
            </a:r>
          </a:p>
        </p:txBody>
      </p:sp>
      <p:graphicFrame>
        <p:nvGraphicFramePr>
          <p:cNvPr id="7" name="İçerik Yer Tutucusu 4">
            <a:extLst>
              <a:ext uri="{FF2B5EF4-FFF2-40B4-BE49-F238E27FC236}">
                <a16:creationId xmlns:a16="http://schemas.microsoft.com/office/drawing/2014/main" id="{E6514366-B4FC-4632-A3CD-05BAC3898397}"/>
              </a:ext>
            </a:extLst>
          </p:cNvPr>
          <p:cNvGraphicFramePr>
            <a:graphicFrameLocks/>
          </p:cNvGraphicFramePr>
          <p:nvPr>
            <p:extLst>
              <p:ext uri="{D42A27DB-BD31-4B8C-83A1-F6EECF244321}">
                <p14:modId xmlns:p14="http://schemas.microsoft.com/office/powerpoint/2010/main" val="1776441826"/>
              </p:ext>
            </p:extLst>
          </p:nvPr>
        </p:nvGraphicFramePr>
        <p:xfrm>
          <a:off x="6099901" y="4234108"/>
          <a:ext cx="5021398" cy="904622"/>
        </p:xfrm>
        <a:graphic>
          <a:graphicData uri="http://schemas.openxmlformats.org/drawingml/2006/table">
            <a:tbl>
              <a:tblPr firstRow="1" bandRow="1">
                <a:gradFill rotWithShape="1">
                  <a:gsLst>
                    <a:gs pos="0">
                      <a:srgbClr val="EB8F22">
                        <a:tint val="96000"/>
                        <a:lumMod val="102000"/>
                      </a:srgbClr>
                    </a:gs>
                    <a:gs pos="100000">
                      <a:srgbClr val="EB8F22">
                        <a:shade val="88000"/>
                        <a:lumMod val="94000"/>
                      </a:srgbClr>
                    </a:gs>
                  </a:gsLst>
                  <a:path path="circle">
                    <a:fillToRect l="50000" t="100000" r="100000" b="50000"/>
                  </a:path>
                </a:gradFill>
                <a:effectLst>
                  <a:outerShdw blurRad="38100" dist="25400" dir="5400000" rotWithShape="0">
                    <a:srgbClr val="000000">
                      <a:alpha val="64000"/>
                    </a:srgbClr>
                  </a:outerShdw>
                </a:effectLst>
              </a:tblPr>
              <a:tblGrid>
                <a:gridCol w="3268798">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tblGrid>
              <a:tr h="450969">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l"/>
                      <a:r>
                        <a:rPr lang="tr-TR" sz="2800" b="1" u="sng" dirty="0">
                          <a:solidFill>
                            <a:srgbClr val="0070C0"/>
                          </a:solidFill>
                          <a:effectLst/>
                          <a:latin typeface="Times New Roman" panose="02020603050405020304" pitchFamily="18" charset="0"/>
                          <a:cs typeface="Times New Roman" panose="02020603050405020304" pitchFamily="18" charset="0"/>
                        </a:rPr>
                        <a:t>Kadro Unvanı</a:t>
                      </a:r>
                    </a:p>
                  </a:txBody>
                  <a:tcPr marL="60938" marR="60938" marT="0" marB="0" anchor="ctr">
                    <a:lnL w="9525" cap="rnd" cmpd="sng" algn="ctr">
                      <a:solidFill>
                        <a:srgbClr val="EB8F22">
                          <a:tint val="50000"/>
                          <a:tint val="60000"/>
                        </a:srgbClr>
                      </a:solidFill>
                      <a:prstDash val="solid"/>
                    </a:lnL>
                    <a:lnR>
                      <a:noFill/>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lnSpc>
                          <a:spcPct val="106000"/>
                        </a:lnSpc>
                        <a:spcAft>
                          <a:spcPts val="0"/>
                        </a:spcAft>
                      </a:pPr>
                      <a:r>
                        <a:rPr lang="tr-TR" sz="2800" b="1" u="sng" kern="1200" dirty="0">
                          <a:solidFill>
                            <a:srgbClr val="0070C0"/>
                          </a:solidFill>
                          <a:effectLst/>
                          <a:latin typeface="Times New Roman" panose="02020603050405020304" pitchFamily="18" charset="0"/>
                          <a:cs typeface="Times New Roman" panose="02020603050405020304" pitchFamily="18" charset="0"/>
                        </a:rPr>
                        <a:t> 2024 Yılı </a:t>
                      </a:r>
                      <a:endParaRPr lang="tr-TR" sz="2800" b="1" u="sng"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solidFill>
                        <a:srgbClr val="EB8F22">
                          <a:tint val="50000"/>
                          <a:tint val="60000"/>
                        </a:srgbClr>
                      </a:solidFill>
                      <a:prstDash val="solid"/>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0"/>
                  </a:ext>
                </a:extLst>
              </a:tr>
              <a:tr h="346535">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Dr. </a:t>
                      </a:r>
                      <a:r>
                        <a:rPr lang="tr-TR" sz="2800" b="1" dirty="0" err="1">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Öğr</a:t>
                      </a: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t>
                      </a:r>
                      <a:r>
                        <a:rPr lang="tr-TR" sz="2800" b="1" baseline="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 Üyesi</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w="22225" cap="rnd" cmpd="sng" algn="ctr">
                      <a:solidFill>
                        <a:sysClr val="window" lastClr="FFFFFF"/>
                      </a:solidFill>
                      <a:prstDash val="solid"/>
                      <a:round/>
                      <a:headEnd type="none" w="med" len="med"/>
                      <a:tailEnd type="none" w="med" len="med"/>
                    </a:lnT>
                    <a:lnB>
                      <a:no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60938" marR="60938" marT="0" marB="0" anchor="ctr">
                    <a:lnL>
                      <a:noFill/>
                    </a:lnL>
                    <a:lnR w="9525" cap="rnd" cmpd="sng" algn="ctr">
                      <a:solidFill>
                        <a:srgbClr val="EB8F22">
                          <a:tint val="50000"/>
                          <a:tint val="60000"/>
                        </a:srgbClr>
                      </a:solidFill>
                      <a:prstDash val="solid"/>
                    </a:lnR>
                    <a:lnT w="22225" cap="rnd" cmpd="sng" algn="ctr">
                      <a:solidFill>
                        <a:sysClr val="window" lastClr="FFFFFF"/>
                      </a:solidFill>
                      <a:prstDash val="solid"/>
                      <a:round/>
                      <a:headEnd type="none" w="med" len="med"/>
                      <a:tailEnd type="none" w="med" len="med"/>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2"/>
                  </a:ext>
                </a:extLst>
              </a:tr>
            </a:tbl>
          </a:graphicData>
        </a:graphic>
      </p:graphicFrame>
      <p:sp>
        <p:nvSpPr>
          <p:cNvPr id="8" name="Metin kutusu 7"/>
          <p:cNvSpPr txBox="1"/>
          <p:nvPr/>
        </p:nvSpPr>
        <p:spPr>
          <a:xfrm>
            <a:off x="6099900" y="3751720"/>
            <a:ext cx="5021399" cy="461665"/>
          </a:xfrm>
          <a:prstGeom prst="rect">
            <a:avLst/>
          </a:prstGeom>
          <a:solidFill>
            <a:schemeClr val="accent1">
              <a:lumMod val="75000"/>
            </a:schemeClr>
          </a:solidFill>
        </p:spPr>
        <p:txBody>
          <a:bodyPr wrap="square" rtlCol="0">
            <a:spAutoFit/>
          </a:bodyPr>
          <a:lstStyle/>
          <a:p>
            <a:r>
              <a:rPr lang="tr-TR" sz="2400" b="1" dirty="0">
                <a:solidFill>
                  <a:srgbClr val="FF99CC"/>
                </a:solidFill>
              </a:rPr>
              <a:t>Arapça Mütercim ve Tercümanlık</a:t>
            </a:r>
          </a:p>
        </p:txBody>
      </p:sp>
      <p:sp>
        <p:nvSpPr>
          <p:cNvPr id="9" name="Metin kutusu 8"/>
          <p:cNvSpPr txBox="1"/>
          <p:nvPr/>
        </p:nvSpPr>
        <p:spPr>
          <a:xfrm>
            <a:off x="0" y="2952750"/>
            <a:ext cx="12191999" cy="584775"/>
          </a:xfrm>
          <a:prstGeom prst="rect">
            <a:avLst/>
          </a:prstGeom>
          <a:solidFill>
            <a:schemeClr val="accent1">
              <a:lumMod val="75000"/>
            </a:schemeClr>
          </a:solidFill>
        </p:spPr>
        <p:txBody>
          <a:bodyPr wrap="square" rtlCol="0">
            <a:spAutoFit/>
          </a:bodyPr>
          <a:lstStyle/>
          <a:p>
            <a:r>
              <a:rPr lang="tr-TR" sz="3200" b="1" dirty="0">
                <a:solidFill>
                  <a:srgbClr val="FF99CC"/>
                </a:solidFill>
              </a:rPr>
              <a:t>Fen Edebiyat Fakültesi’ne Aktarılan Akademik Personeller</a:t>
            </a:r>
          </a:p>
        </p:txBody>
      </p:sp>
    </p:spTree>
    <p:extLst>
      <p:ext uri="{BB962C8B-B14F-4D97-AF65-F5344CB8AC3E}">
        <p14:creationId xmlns:p14="http://schemas.microsoft.com/office/powerpoint/2010/main" val="787158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624115" y="623454"/>
            <a:ext cx="10595428" cy="461665"/>
          </a:xfrm>
          <a:prstGeom prst="rect">
            <a:avLst/>
          </a:prstGeom>
          <a:solidFill>
            <a:srgbClr val="FF99CC"/>
          </a:solidFill>
        </p:spPr>
        <p:txBody>
          <a:bodyPr wrap="square" rtlCol="0">
            <a:spAutoFit/>
          </a:bodyPr>
          <a:lstStyle/>
          <a:p>
            <a:pPr algn="ctr"/>
            <a:r>
              <a:rPr lang="tr-TR" sz="2400" b="1" dirty="0">
                <a:solidFill>
                  <a:srgbClr val="0070C0"/>
                </a:solidFill>
                <a:latin typeface="Tahoma" pitchFamily="34" charset="0"/>
                <a:ea typeface="Tahoma" pitchFamily="34" charset="0"/>
                <a:cs typeface="Tahoma" pitchFamily="34" charset="0"/>
              </a:rPr>
              <a:t>PERSONEL BİLGİLERİ (İDARİ)</a:t>
            </a:r>
          </a:p>
        </p:txBody>
      </p:sp>
      <p:graphicFrame>
        <p:nvGraphicFramePr>
          <p:cNvPr id="6" name="İçerik Yer Tutucusu 4">
            <a:extLst>
              <a:ext uri="{FF2B5EF4-FFF2-40B4-BE49-F238E27FC236}">
                <a16:creationId xmlns:a16="http://schemas.microsoft.com/office/drawing/2014/main" id="{E6514366-B4FC-4632-A3CD-05BAC3898397}"/>
              </a:ext>
            </a:extLst>
          </p:cNvPr>
          <p:cNvGraphicFramePr>
            <a:graphicFrameLocks/>
          </p:cNvGraphicFramePr>
          <p:nvPr>
            <p:extLst>
              <p:ext uri="{D42A27DB-BD31-4B8C-83A1-F6EECF244321}">
                <p14:modId xmlns:p14="http://schemas.microsoft.com/office/powerpoint/2010/main" val="1823452498"/>
              </p:ext>
            </p:extLst>
          </p:nvPr>
        </p:nvGraphicFramePr>
        <p:xfrm>
          <a:off x="624114" y="1272203"/>
          <a:ext cx="11190515" cy="4954426"/>
        </p:xfrm>
        <a:graphic>
          <a:graphicData uri="http://schemas.openxmlformats.org/drawingml/2006/table">
            <a:tbl>
              <a:tblPr firstRow="1" bandRow="1">
                <a:gradFill rotWithShape="1">
                  <a:gsLst>
                    <a:gs pos="0">
                      <a:srgbClr val="EB8F22">
                        <a:tint val="96000"/>
                        <a:lumMod val="102000"/>
                      </a:srgbClr>
                    </a:gs>
                    <a:gs pos="100000">
                      <a:srgbClr val="EB8F22">
                        <a:shade val="88000"/>
                        <a:lumMod val="94000"/>
                      </a:srgbClr>
                    </a:gs>
                  </a:gsLst>
                  <a:path path="circle">
                    <a:fillToRect l="50000" t="100000" r="100000" b="50000"/>
                  </a:path>
                </a:gradFill>
                <a:effectLst>
                  <a:outerShdw blurRad="38100" dist="25400" dir="5400000" rotWithShape="0">
                    <a:srgbClr val="000000">
                      <a:alpha val="64000"/>
                    </a:srgbClr>
                  </a:outerShdw>
                </a:effectLst>
              </a:tblPr>
              <a:tblGrid>
                <a:gridCol w="6223524">
                  <a:extLst>
                    <a:ext uri="{9D8B030D-6E8A-4147-A177-3AD203B41FA5}">
                      <a16:colId xmlns:a16="http://schemas.microsoft.com/office/drawing/2014/main" val="20000"/>
                    </a:ext>
                  </a:extLst>
                </a:gridCol>
                <a:gridCol w="4966991">
                  <a:extLst>
                    <a:ext uri="{9D8B030D-6E8A-4147-A177-3AD203B41FA5}">
                      <a16:colId xmlns:a16="http://schemas.microsoft.com/office/drawing/2014/main" val="20001"/>
                    </a:ext>
                  </a:extLst>
                </a:gridCol>
              </a:tblGrid>
              <a:tr h="692272">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r>
                        <a:rPr lang="tr-TR" sz="3200" b="1" dirty="0">
                          <a:solidFill>
                            <a:srgbClr val="0070C0"/>
                          </a:solidFill>
                          <a:effectLst/>
                          <a:latin typeface="Times New Roman" panose="02020603050405020304" pitchFamily="18" charset="0"/>
                          <a:cs typeface="Times New Roman" panose="02020603050405020304" pitchFamily="18" charset="0"/>
                        </a:rPr>
                        <a:t>Kadro Unvanı</a:t>
                      </a:r>
                    </a:p>
                  </a:txBody>
                  <a:tcPr marL="60938" marR="60938" marT="0" marB="0" anchor="ctr">
                    <a:lnL w="9525" cap="rnd" cmpd="sng" algn="ctr">
                      <a:solidFill>
                        <a:srgbClr val="EB8F22">
                          <a:tint val="50000"/>
                          <a:tint val="60000"/>
                        </a:srgbClr>
                      </a:solidFill>
                      <a:prstDash val="solid"/>
                    </a:lnL>
                    <a:lnR>
                      <a:noFill/>
                    </a:lnR>
                    <a:lnT w="9525" cap="rnd" cmpd="sng" algn="ctr">
                      <a:solidFill>
                        <a:srgbClr val="EB8F22">
                          <a:tint val="50000"/>
                          <a:tint val="60000"/>
                        </a:srgbClr>
                      </a:solidFill>
                      <a:prstDash val="solid"/>
                    </a:lnT>
                    <a:lnB w="22225" cap="rnd" cmpd="sng" algn="ctr">
                      <a:solidFill>
                        <a:sysClr val="window" lastClr="FFFFFF"/>
                      </a:solidFill>
                      <a:prstDash val="soli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lnSpc>
                          <a:spcPct val="106000"/>
                        </a:lnSpc>
                        <a:spcAft>
                          <a:spcPts val="0"/>
                        </a:spcAft>
                      </a:pPr>
                      <a:r>
                        <a:rPr lang="tr-TR" sz="3200" b="1" kern="1200" dirty="0">
                          <a:solidFill>
                            <a:srgbClr val="0070C0"/>
                          </a:solidFill>
                          <a:effectLst/>
                          <a:latin typeface="Times New Roman" panose="02020603050405020304" pitchFamily="18" charset="0"/>
                          <a:cs typeface="Times New Roman" panose="02020603050405020304" pitchFamily="18" charset="0"/>
                        </a:rPr>
                        <a:t> Şubat 2024 İtibariyle</a:t>
                      </a:r>
                      <a:endPar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solidFill>
                        <a:srgbClr val="EB8F22">
                          <a:tint val="50000"/>
                          <a:tint val="60000"/>
                        </a:srgbClr>
                      </a:solidFill>
                      <a:prstDash val="solid"/>
                    </a:lnR>
                    <a:lnT w="9525" cap="rnd" cmpd="sng" algn="ctr">
                      <a:solidFill>
                        <a:srgbClr val="EB8F22">
                          <a:tint val="50000"/>
                          <a:tint val="60000"/>
                        </a:srgbClr>
                      </a:solidFill>
                      <a:prstDash val="solid"/>
                    </a:lnT>
                    <a:lnB w="22225" cap="rnd" cmpd="sng" algn="ctr">
                      <a:solidFill>
                        <a:sysClr val="window" lastClr="FFFFFF"/>
                      </a:solidFill>
                      <a:prstDash val="soli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0"/>
                  </a:ext>
                </a:extLst>
              </a:tr>
              <a:tr h="541891">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3200" b="1" kern="1200" dirty="0">
                          <a:solidFill>
                            <a:srgbClr val="0070C0"/>
                          </a:solidFill>
                          <a:effectLst/>
                          <a:latin typeface="Times New Roman" panose="02020603050405020304" pitchFamily="18" charset="0"/>
                          <a:cs typeface="Times New Roman" panose="02020603050405020304" pitchFamily="18" charset="0"/>
                        </a:rPr>
                        <a:t>Yüksekokul Sekreteri</a:t>
                      </a:r>
                      <a:endPar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w="22225" cap="rnd" cmpd="sng" algn="ctr">
                      <a:solidFill>
                        <a:sysClr val="window" lastClr="FFFFFF"/>
                      </a:solidFill>
                      <a:prstDash val="solid"/>
                    </a:lnT>
                    <a:lnB>
                      <a:no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60938" marR="60938" marT="0" marB="0" anchor="ctr">
                    <a:lnL>
                      <a:noFill/>
                    </a:lnL>
                    <a:lnR w="9525" cap="rnd" cmpd="sng" algn="ctr">
                      <a:solidFill>
                        <a:srgbClr val="EB8F22">
                          <a:tint val="50000"/>
                          <a:tint val="60000"/>
                        </a:srgbClr>
                      </a:solidFill>
                      <a:prstDash val="solid"/>
                    </a:lnR>
                    <a:lnT w="22225" cap="rnd" cmpd="sng" algn="ctr">
                      <a:solidFill>
                        <a:sysClr val="window" lastClr="FFFFFF"/>
                      </a:solidFill>
                      <a:prstDash val="solid"/>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1"/>
                  </a:ext>
                </a:extLst>
              </a:tr>
              <a:tr h="541891">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Şef</a:t>
                      </a:r>
                    </a:p>
                  </a:txBody>
                  <a:tcPr marL="60938" marR="60938" marT="0" marB="0" anchor="ctr">
                    <a:lnL w="9525" cap="rnd" cmpd="sng" algn="ctr">
                      <a:solidFill>
                        <a:srgbClr val="EB8F22">
                          <a:tint val="50000"/>
                          <a:tint val="60000"/>
                        </a:srgbClr>
                      </a:solidFill>
                      <a:prstDash val="solid"/>
                    </a:lnL>
                    <a:lnR>
                      <a:noFill/>
                    </a:lnR>
                    <a:lnT>
                      <a:noFill/>
                    </a:lnT>
                    <a:lnB>
                      <a:no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60938" marR="60938" marT="0" marB="0" anchor="ctr">
                    <a:lnL>
                      <a:noFill/>
                    </a:lnL>
                    <a:lnR w="9525" cap="rnd" cmpd="sng" algn="ctr">
                      <a:solidFill>
                        <a:srgbClr val="EB8F22">
                          <a:tint val="50000"/>
                          <a:tint val="60000"/>
                        </a:srgbClr>
                      </a:solidFill>
                      <a:prstDash val="solid"/>
                    </a:lnR>
                    <a:lnT>
                      <a:noFill/>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2"/>
                  </a:ext>
                </a:extLst>
              </a:tr>
              <a:tr h="692272">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marL="0" marR="0" indent="0" algn="l" defTabSz="914400" rtl="0" eaLnBrk="1" fontAlgn="auto" latinLnBrk="0" hangingPunct="1">
                        <a:lnSpc>
                          <a:spcPct val="106000"/>
                        </a:lnSpc>
                        <a:spcBef>
                          <a:spcPts val="0"/>
                        </a:spcBef>
                        <a:spcAft>
                          <a:spcPts val="0"/>
                        </a:spcAft>
                        <a:buClrTx/>
                        <a:buSzTx/>
                        <a:buFontTx/>
                        <a:buNone/>
                        <a:tabLst/>
                        <a:defRPr/>
                      </a:pPr>
                      <a:r>
                        <a:rPr lang="tr-TR" sz="3200" b="1" kern="1200" dirty="0">
                          <a:solidFill>
                            <a:srgbClr val="0070C0"/>
                          </a:solidFill>
                          <a:effectLst/>
                          <a:latin typeface="Times New Roman" panose="02020603050405020304" pitchFamily="18" charset="0"/>
                          <a:cs typeface="Times New Roman" panose="02020603050405020304" pitchFamily="18" charset="0"/>
                        </a:rPr>
                        <a:t>Bilgisayar İşletmeni</a:t>
                      </a:r>
                      <a:endPar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a:noFill/>
                    </a:lnT>
                    <a:lnB>
                      <a:no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60938" marR="60938" marT="0" marB="0" anchor="ctr">
                    <a:lnL>
                      <a:noFill/>
                    </a:lnL>
                    <a:lnR w="9525" cap="rnd" cmpd="sng" algn="ctr">
                      <a:solidFill>
                        <a:srgbClr val="EB8F22">
                          <a:tint val="50000"/>
                          <a:tint val="60000"/>
                        </a:srgbClr>
                      </a:solidFill>
                      <a:prstDash val="solid"/>
                    </a:lnR>
                    <a:lnT>
                      <a:noFill/>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3"/>
                  </a:ext>
                </a:extLst>
              </a:tr>
              <a:tr h="1101556">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Yardımcı Hizmetli </a:t>
                      </a: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(şehit</a:t>
                      </a:r>
                      <a:r>
                        <a:rPr lang="tr-TR" sz="2800" b="1" baseline="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-gazi yakını)</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a:noFill/>
                    </a:lnT>
                    <a:lnB>
                      <a:no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60938" marR="60938" marT="0" marB="0" anchor="ctr">
                    <a:lnL>
                      <a:noFill/>
                    </a:lnL>
                    <a:lnR w="9525" cap="rnd" cmpd="sng" algn="ctr">
                      <a:solidFill>
                        <a:srgbClr val="EB8F22">
                          <a:tint val="50000"/>
                          <a:tint val="60000"/>
                        </a:srgbClr>
                      </a:solidFill>
                      <a:prstDash val="solid"/>
                    </a:lnR>
                    <a:lnT>
                      <a:noFill/>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4"/>
                  </a:ext>
                </a:extLst>
              </a:tr>
              <a:tr h="692272">
                <a:tc>
                  <a:txBody>
                    <a:bodyPr/>
                    <a:lstStyle/>
                    <a:p>
                      <a:pP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Sürekli İşçi </a:t>
                      </a:r>
                    </a:p>
                  </a:txBody>
                  <a:tcPr marL="60938" marR="60938" marT="0" marB="0" anchor="ctr">
                    <a:lnL w="9525" cap="rnd" cmpd="sng" algn="ctr">
                      <a:solidFill>
                        <a:srgbClr val="EB8F22">
                          <a:tint val="50000"/>
                          <a:tint val="60000"/>
                        </a:srgbClr>
                      </a:solidFill>
                      <a:prstDash val="solid"/>
                    </a:lnL>
                    <a:lnR>
                      <a:noFill/>
                    </a:lnR>
                    <a:lnT>
                      <a:noFill/>
                    </a:lnT>
                    <a:lnB>
                      <a:noFill/>
                    </a:lnB>
                    <a:lnTlToBr w="12700" cmpd="sng">
                      <a:noFill/>
                      <a:prstDash val="solid"/>
                    </a:lnTlToBr>
                    <a:lnBlToTr w="12700" cmpd="sng">
                      <a:noFill/>
                      <a:prstDash val="solid"/>
                    </a:lnBlToTr>
                    <a:solidFill>
                      <a:srgbClr val="E8BEE5"/>
                    </a:solidFill>
                  </a:tcPr>
                </a:tc>
                <a:tc>
                  <a:txBody>
                    <a:bodyPr/>
                    <a:lstStyle/>
                    <a:p>
                      <a:pPr algn="ct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60938" marR="60938" marT="0" marB="0" anchor="ctr">
                    <a:lnL>
                      <a:noFill/>
                    </a:lnL>
                    <a:lnR w="9525" cap="rnd" cmpd="sng" algn="ctr">
                      <a:solidFill>
                        <a:srgbClr val="EB8F22">
                          <a:tint val="50000"/>
                          <a:tint val="60000"/>
                        </a:srgbClr>
                      </a:solidFill>
                      <a:prstDash val="solid"/>
                    </a:lnR>
                    <a:lnT>
                      <a:noFill/>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5"/>
                  </a:ext>
                </a:extLst>
              </a:tr>
              <a:tr h="692272">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3200" b="1" kern="1200" dirty="0">
                          <a:solidFill>
                            <a:srgbClr val="0070C0"/>
                          </a:solidFill>
                          <a:effectLst/>
                          <a:latin typeface="Times New Roman" panose="02020603050405020304" pitchFamily="18" charset="0"/>
                          <a:cs typeface="Times New Roman" panose="02020603050405020304" pitchFamily="18" charset="0"/>
                        </a:rPr>
                        <a:t>TOPLAM</a:t>
                      </a:r>
                      <a:endPar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a:noFill/>
                    </a:lnT>
                    <a:lnB w="9525" cap="rnd" cmpd="sng" algn="ctr">
                      <a:solidFill>
                        <a:srgbClr val="EB8F22">
                          <a:tint val="50000"/>
                          <a:tint val="60000"/>
                        </a:srgbClr>
                      </a:solidFill>
                      <a:prstDash val="soli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32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5</a:t>
                      </a:r>
                    </a:p>
                  </a:txBody>
                  <a:tcPr marL="60938" marR="60938" marT="0" marB="0" anchor="ctr">
                    <a:lnL>
                      <a:noFill/>
                    </a:lnL>
                    <a:lnR w="9525" cap="rnd" cmpd="sng" algn="ctr">
                      <a:solidFill>
                        <a:srgbClr val="EB8F22">
                          <a:tint val="50000"/>
                          <a:tint val="60000"/>
                        </a:srgbClr>
                      </a:solidFill>
                      <a:prstDash val="solid"/>
                    </a:lnR>
                    <a:lnT>
                      <a:noFill/>
                    </a:lnT>
                    <a:lnB w="9525" cap="rnd" cmpd="sng" algn="ctr">
                      <a:solidFill>
                        <a:srgbClr val="EB8F22">
                          <a:tint val="50000"/>
                          <a:tint val="60000"/>
                        </a:srgbClr>
                      </a:solidFill>
                      <a:prstDash val="soli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58620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438180"/>
          </a:xfrm>
          <a:solidFill>
            <a:srgbClr val="FF99CC"/>
          </a:solidFill>
        </p:spPr>
        <p:txBody>
          <a:bodyPr>
            <a:noAutofit/>
          </a:bodyPr>
          <a:lstStyle/>
          <a:p>
            <a:pPr algn="ctr"/>
            <a:r>
              <a:rPr lang="tr-TR" sz="3600" b="1" dirty="0">
                <a:solidFill>
                  <a:srgbClr val="0070C0"/>
                </a:solidFill>
              </a:rPr>
              <a:t>PERSONEL İHTİYACI</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664551637"/>
              </p:ext>
            </p:extLst>
          </p:nvPr>
        </p:nvGraphicFramePr>
        <p:xfrm>
          <a:off x="606426" y="1615823"/>
          <a:ext cx="10747374" cy="1381760"/>
        </p:xfrm>
        <a:graphic>
          <a:graphicData uri="http://schemas.openxmlformats.org/drawingml/2006/table">
            <a:tbl>
              <a:tblPr firstRow="1" bandRow="1">
                <a:tableStyleId>{9DCAF9ED-07DC-4A11-8D7F-57B35C25682E}</a:tableStyleId>
              </a:tblPr>
              <a:tblGrid>
                <a:gridCol w="3582458">
                  <a:extLst>
                    <a:ext uri="{9D8B030D-6E8A-4147-A177-3AD203B41FA5}">
                      <a16:colId xmlns:a16="http://schemas.microsoft.com/office/drawing/2014/main" val="4253736008"/>
                    </a:ext>
                  </a:extLst>
                </a:gridCol>
                <a:gridCol w="3582458">
                  <a:extLst>
                    <a:ext uri="{9D8B030D-6E8A-4147-A177-3AD203B41FA5}">
                      <a16:colId xmlns:a16="http://schemas.microsoft.com/office/drawing/2014/main" val="2913872376"/>
                    </a:ext>
                  </a:extLst>
                </a:gridCol>
                <a:gridCol w="3582458">
                  <a:extLst>
                    <a:ext uri="{9D8B030D-6E8A-4147-A177-3AD203B41FA5}">
                      <a16:colId xmlns:a16="http://schemas.microsoft.com/office/drawing/2014/main" val="272136035"/>
                    </a:ext>
                  </a:extLst>
                </a:gridCol>
              </a:tblGrid>
              <a:tr h="370840">
                <a:tc gridSpan="3">
                  <a:txBody>
                    <a:bodyPr/>
                    <a:lstStyle/>
                    <a:p>
                      <a:r>
                        <a:rPr lang="tr-TR" dirty="0"/>
                        <a:t>AKADEMİK PERSONEL</a:t>
                      </a:r>
                    </a:p>
                  </a:txBody>
                  <a:tcPr>
                    <a:solidFill>
                      <a:srgbClr val="FF99CC"/>
                    </a:solidFill>
                  </a:tcPr>
                </a:tc>
                <a:tc hMerge="1">
                  <a:txBody>
                    <a:bodyPr/>
                    <a:lstStyle/>
                    <a:p>
                      <a:endParaRPr lang="tr-TR"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solidFill>
                      <a:srgbClr val="FF99CC"/>
                    </a:solidFill>
                  </a:tcPr>
                </a:tc>
                <a:tc hMerge="1">
                  <a:txBody>
                    <a:bodyPr/>
                    <a:lstStyle/>
                    <a:p>
                      <a:endParaRPr lang="tr-TR" dirty="0"/>
                    </a:p>
                  </a:txBody>
                  <a:tcPr>
                    <a:lnL w="3175" cap="flat" cmpd="sng" algn="ctr">
                      <a:solidFill>
                        <a:schemeClr val="tx1"/>
                      </a:solidFill>
                      <a:prstDash val="solid"/>
                      <a:round/>
                      <a:headEnd type="none" w="med" len="med"/>
                      <a:tailEnd type="none" w="med" len="med"/>
                    </a:lnL>
                    <a:solidFill>
                      <a:srgbClr val="FF99CC"/>
                    </a:solidFill>
                  </a:tcPr>
                </a:tc>
                <a:extLst>
                  <a:ext uri="{0D108BD9-81ED-4DB2-BD59-A6C34878D82A}">
                    <a16:rowId xmlns:a16="http://schemas.microsoft.com/office/drawing/2014/main" val="2318399625"/>
                  </a:ext>
                </a:extLst>
              </a:tr>
              <a:tr h="370840">
                <a:tc>
                  <a:txBody>
                    <a:bodyPr/>
                    <a:lstStyle/>
                    <a:p>
                      <a:r>
                        <a:rPr lang="tr-TR" b="1" u="sng" dirty="0" err="1">
                          <a:solidFill>
                            <a:srgbClr val="0070C0"/>
                          </a:solidFill>
                        </a:rPr>
                        <a:t>Ünvan</a:t>
                      </a:r>
                      <a:endParaRPr lang="tr-TR" b="1" u="sng" dirty="0">
                        <a:solidFill>
                          <a:srgbClr val="0070C0"/>
                        </a:solidFill>
                      </a:endParaRPr>
                    </a:p>
                  </a:txBody>
                  <a:tcPr>
                    <a:lnR w="3175" cap="flat" cmpd="sng" algn="ctr">
                      <a:solidFill>
                        <a:schemeClr val="tx1"/>
                      </a:solidFill>
                      <a:prstDash val="solid"/>
                      <a:round/>
                      <a:headEnd type="none" w="med" len="med"/>
                      <a:tailEnd type="none" w="med" len="med"/>
                    </a:lnR>
                  </a:tcPr>
                </a:tc>
                <a:tc>
                  <a:txBody>
                    <a:bodyPr/>
                    <a:lstStyle/>
                    <a:p>
                      <a:r>
                        <a:rPr lang="tr-TR" b="1" u="sng" dirty="0">
                          <a:solidFill>
                            <a:srgbClr val="0070C0"/>
                          </a:solidFill>
                        </a:rPr>
                        <a:t>Sayı</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tcPr>
                </a:tc>
                <a:tc>
                  <a:txBody>
                    <a:bodyPr/>
                    <a:lstStyle/>
                    <a:p>
                      <a:r>
                        <a:rPr lang="tr-TR" b="1" u="sng" dirty="0">
                          <a:solidFill>
                            <a:srgbClr val="0070C0"/>
                          </a:solidFill>
                        </a:rPr>
                        <a:t>Bölüm</a:t>
                      </a:r>
                    </a:p>
                  </a:txBody>
                  <a:tcPr>
                    <a:lnL w="3175"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991400483"/>
                  </a:ext>
                </a:extLst>
              </a:tr>
              <a:tr h="370840">
                <a:tc>
                  <a:txBody>
                    <a:bodyPr/>
                    <a:lstStyle/>
                    <a:p>
                      <a:r>
                        <a:rPr lang="tr-TR" sz="2400" b="1" dirty="0">
                          <a:solidFill>
                            <a:srgbClr val="0070C0"/>
                          </a:solidFill>
                        </a:rPr>
                        <a:t>Öğretim Görevlisi</a:t>
                      </a:r>
                    </a:p>
                  </a:txBody>
                  <a:tcPr>
                    <a:lnR w="3175" cap="flat" cmpd="sng" algn="ctr">
                      <a:solidFill>
                        <a:schemeClr val="tx1"/>
                      </a:solidFill>
                      <a:prstDash val="solid"/>
                      <a:round/>
                      <a:headEnd type="none" w="med" len="med"/>
                      <a:tailEnd type="none" w="med" len="med"/>
                    </a:lnR>
                    <a:solidFill>
                      <a:srgbClr val="E8BEE5"/>
                    </a:solidFill>
                  </a:tcPr>
                </a:tc>
                <a:tc>
                  <a:txBody>
                    <a:bodyPr/>
                    <a:lstStyle/>
                    <a:p>
                      <a:r>
                        <a:rPr lang="tr-TR" b="1" dirty="0">
                          <a:solidFill>
                            <a:srgbClr val="0070C0"/>
                          </a:solidFill>
                        </a:rPr>
                        <a:t>4</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solidFill>
                      <a:srgbClr val="E8BEE5"/>
                    </a:solidFill>
                  </a:tcPr>
                </a:tc>
                <a:tc>
                  <a:txBody>
                    <a:bodyPr/>
                    <a:lstStyle/>
                    <a:p>
                      <a:r>
                        <a:rPr lang="tr-TR" b="1" dirty="0">
                          <a:solidFill>
                            <a:srgbClr val="0070C0"/>
                          </a:solidFill>
                        </a:rPr>
                        <a:t>Yabancı Diller (İngilizce Hazırlık Programı)</a:t>
                      </a:r>
                    </a:p>
                  </a:txBody>
                  <a:tcPr>
                    <a:lnL w="3175" cap="flat" cmpd="sng" algn="ctr">
                      <a:solidFill>
                        <a:schemeClr val="tx1"/>
                      </a:solidFill>
                      <a:prstDash val="solid"/>
                      <a:round/>
                      <a:headEnd type="none" w="med" len="med"/>
                      <a:tailEnd type="none" w="med" len="med"/>
                    </a:lnL>
                    <a:solidFill>
                      <a:srgbClr val="E8BEE5"/>
                    </a:solidFill>
                  </a:tcPr>
                </a:tc>
                <a:extLst>
                  <a:ext uri="{0D108BD9-81ED-4DB2-BD59-A6C34878D82A}">
                    <a16:rowId xmlns:a16="http://schemas.microsoft.com/office/drawing/2014/main" val="3377230548"/>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2483648267"/>
              </p:ext>
            </p:extLst>
          </p:nvPr>
        </p:nvGraphicFramePr>
        <p:xfrm>
          <a:off x="606426" y="3318337"/>
          <a:ext cx="10747374" cy="1198880"/>
        </p:xfrm>
        <a:graphic>
          <a:graphicData uri="http://schemas.openxmlformats.org/drawingml/2006/table">
            <a:tbl>
              <a:tblPr firstRow="1" bandRow="1">
                <a:tableStyleId>{9DCAF9ED-07DC-4A11-8D7F-57B35C25682E}</a:tableStyleId>
              </a:tblPr>
              <a:tblGrid>
                <a:gridCol w="3582458">
                  <a:extLst>
                    <a:ext uri="{9D8B030D-6E8A-4147-A177-3AD203B41FA5}">
                      <a16:colId xmlns:a16="http://schemas.microsoft.com/office/drawing/2014/main" val="2321418856"/>
                    </a:ext>
                  </a:extLst>
                </a:gridCol>
                <a:gridCol w="3582458">
                  <a:extLst>
                    <a:ext uri="{9D8B030D-6E8A-4147-A177-3AD203B41FA5}">
                      <a16:colId xmlns:a16="http://schemas.microsoft.com/office/drawing/2014/main" val="3042816648"/>
                    </a:ext>
                  </a:extLst>
                </a:gridCol>
                <a:gridCol w="3582458">
                  <a:extLst>
                    <a:ext uri="{9D8B030D-6E8A-4147-A177-3AD203B41FA5}">
                      <a16:colId xmlns:a16="http://schemas.microsoft.com/office/drawing/2014/main" val="3550269925"/>
                    </a:ext>
                  </a:extLst>
                </a:gridCol>
              </a:tblGrid>
              <a:tr h="370840">
                <a:tc gridSpan="3">
                  <a:txBody>
                    <a:bodyPr/>
                    <a:lstStyle/>
                    <a:p>
                      <a:r>
                        <a:rPr lang="tr-TR" dirty="0"/>
                        <a:t>İDARİ PERSONEL</a:t>
                      </a:r>
                    </a:p>
                  </a:txBody>
                  <a:tcPr>
                    <a:solidFill>
                      <a:srgbClr val="FF99CC"/>
                    </a:solidFill>
                  </a:tcPr>
                </a:tc>
                <a:tc hMerge="1">
                  <a:txBody>
                    <a:bodyPr/>
                    <a:lstStyle/>
                    <a:p>
                      <a:endParaRPr lang="tr-TR" dirty="0"/>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solidFill>
                      <a:srgbClr val="FF99CC"/>
                    </a:solidFill>
                  </a:tcPr>
                </a:tc>
                <a:tc hMerge="1">
                  <a:txBody>
                    <a:bodyPr/>
                    <a:lstStyle/>
                    <a:p>
                      <a:endParaRPr lang="tr-TR" dirty="0"/>
                    </a:p>
                  </a:txBody>
                  <a:tcPr>
                    <a:lnL w="3175" cap="flat" cmpd="sng" algn="ctr">
                      <a:solidFill>
                        <a:schemeClr val="tx1"/>
                      </a:solidFill>
                      <a:prstDash val="solid"/>
                      <a:round/>
                      <a:headEnd type="none" w="med" len="med"/>
                      <a:tailEnd type="none" w="med" len="med"/>
                    </a:lnL>
                    <a:solidFill>
                      <a:srgbClr val="FF99CC"/>
                    </a:solidFill>
                  </a:tcPr>
                </a:tc>
                <a:extLst>
                  <a:ext uri="{0D108BD9-81ED-4DB2-BD59-A6C34878D82A}">
                    <a16:rowId xmlns:a16="http://schemas.microsoft.com/office/drawing/2014/main" val="127282265"/>
                  </a:ext>
                </a:extLst>
              </a:tr>
              <a:tr h="370840">
                <a:tc>
                  <a:txBody>
                    <a:bodyPr/>
                    <a:lstStyle/>
                    <a:p>
                      <a:r>
                        <a:rPr lang="tr-TR" b="1" u="sng" dirty="0" err="1">
                          <a:solidFill>
                            <a:srgbClr val="0070C0"/>
                          </a:solidFill>
                        </a:rPr>
                        <a:t>Ünvan</a:t>
                      </a:r>
                      <a:endParaRPr lang="tr-TR" b="1" u="sng" dirty="0">
                        <a:solidFill>
                          <a:srgbClr val="0070C0"/>
                        </a:solidFill>
                      </a:endParaRPr>
                    </a:p>
                  </a:txBody>
                  <a:tcPr>
                    <a:lnR w="3175" cap="flat" cmpd="sng" algn="ctr">
                      <a:solidFill>
                        <a:schemeClr val="tx1"/>
                      </a:solidFill>
                      <a:prstDash val="solid"/>
                      <a:round/>
                      <a:headEnd type="none" w="med" len="med"/>
                      <a:tailEnd type="none" w="med" len="med"/>
                    </a:lnR>
                  </a:tcPr>
                </a:tc>
                <a:tc>
                  <a:txBody>
                    <a:bodyPr/>
                    <a:lstStyle/>
                    <a:p>
                      <a:r>
                        <a:rPr lang="tr-TR" b="1" u="sng" dirty="0">
                          <a:solidFill>
                            <a:srgbClr val="0070C0"/>
                          </a:solidFill>
                        </a:rPr>
                        <a:t>Sayı</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tcPr>
                </a:tc>
                <a:tc>
                  <a:txBody>
                    <a:bodyPr/>
                    <a:lstStyle/>
                    <a:p>
                      <a:endParaRPr lang="tr-TR" b="1" u="sng" dirty="0">
                        <a:solidFill>
                          <a:srgbClr val="0070C0"/>
                        </a:solidFill>
                      </a:endParaRPr>
                    </a:p>
                  </a:txBody>
                  <a:tcPr>
                    <a:lnL w="3175"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156458400"/>
                  </a:ext>
                </a:extLst>
              </a:tr>
              <a:tr h="370840">
                <a:tc>
                  <a:txBody>
                    <a:bodyPr/>
                    <a:lstStyle/>
                    <a:p>
                      <a:r>
                        <a:rPr lang="tr-TR" sz="2400" b="1" dirty="0">
                          <a:solidFill>
                            <a:srgbClr val="0070C0"/>
                          </a:solidFill>
                        </a:rPr>
                        <a:t>Temizlik personeli</a:t>
                      </a:r>
                    </a:p>
                  </a:txBody>
                  <a:tcPr>
                    <a:lnR w="3175" cap="flat" cmpd="sng" algn="ctr">
                      <a:solidFill>
                        <a:schemeClr val="tx1"/>
                      </a:solidFill>
                      <a:prstDash val="solid"/>
                      <a:round/>
                      <a:headEnd type="none" w="med" len="med"/>
                      <a:tailEnd type="none" w="med" len="med"/>
                    </a:lnR>
                    <a:solidFill>
                      <a:srgbClr val="E8BEE5"/>
                    </a:solidFill>
                  </a:tcPr>
                </a:tc>
                <a:tc>
                  <a:txBody>
                    <a:bodyPr/>
                    <a:lstStyle/>
                    <a:p>
                      <a:r>
                        <a:rPr lang="tr-TR" b="1" dirty="0">
                          <a:solidFill>
                            <a:srgbClr val="0070C0"/>
                          </a:solidFill>
                        </a:rPr>
                        <a:t>1</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solidFill>
                      <a:srgbClr val="E8BEE5"/>
                    </a:solidFill>
                  </a:tcPr>
                </a:tc>
                <a:tc>
                  <a:txBody>
                    <a:bodyPr/>
                    <a:lstStyle/>
                    <a:p>
                      <a:endParaRPr lang="tr-TR" b="1" dirty="0">
                        <a:solidFill>
                          <a:srgbClr val="0070C0"/>
                        </a:solidFill>
                      </a:endParaRPr>
                    </a:p>
                  </a:txBody>
                  <a:tcPr>
                    <a:lnL w="3175" cap="flat" cmpd="sng" algn="ctr">
                      <a:solidFill>
                        <a:schemeClr val="tx1"/>
                      </a:solidFill>
                      <a:prstDash val="solid"/>
                      <a:round/>
                      <a:headEnd type="none" w="med" len="med"/>
                      <a:tailEnd type="none" w="med" len="med"/>
                    </a:lnL>
                    <a:solidFill>
                      <a:srgbClr val="E8BEE5"/>
                    </a:solidFill>
                  </a:tcPr>
                </a:tc>
                <a:extLst>
                  <a:ext uri="{0D108BD9-81ED-4DB2-BD59-A6C34878D82A}">
                    <a16:rowId xmlns:a16="http://schemas.microsoft.com/office/drawing/2014/main" val="1262131538"/>
                  </a:ext>
                </a:extLst>
              </a:tr>
            </a:tbl>
          </a:graphicData>
        </a:graphic>
      </p:graphicFrame>
    </p:spTree>
    <p:extLst>
      <p:ext uri="{BB962C8B-B14F-4D97-AF65-F5344CB8AC3E}">
        <p14:creationId xmlns:p14="http://schemas.microsoft.com/office/powerpoint/2010/main" val="3404858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175657" y="494407"/>
            <a:ext cx="9405258" cy="584775"/>
          </a:xfrm>
          <a:prstGeom prst="rect">
            <a:avLst/>
          </a:prstGeom>
          <a:solidFill>
            <a:srgbClr val="FF99CC"/>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sz="3200" b="1" i="0" u="none" strike="noStrike" kern="1200" cap="none" spc="0" normalizeH="0" baseline="0" noProof="0" dirty="0">
                <a:ln>
                  <a:noFill/>
                </a:ln>
                <a:solidFill>
                  <a:srgbClr val="0070C0"/>
                </a:solidFill>
                <a:effectLst/>
                <a:uLnTx/>
                <a:uFillTx/>
                <a:latin typeface="Calibri" panose="020F0502020204030204"/>
                <a:ea typeface="+mn-ea"/>
                <a:cs typeface="+mn-cs"/>
              </a:rPr>
              <a:t>            ÖĞRENCİ BİLGİLERİ</a:t>
            </a:r>
          </a:p>
        </p:txBody>
      </p:sp>
      <p:graphicFrame>
        <p:nvGraphicFramePr>
          <p:cNvPr id="5" name="3 Tablo">
            <a:extLst>
              <a:ext uri="{FF2B5EF4-FFF2-40B4-BE49-F238E27FC236}">
                <a16:creationId xmlns:a16="http://schemas.microsoft.com/office/drawing/2014/main" id="{BB8DAE57-EA64-4939-9C29-0E83010274FA}"/>
              </a:ext>
            </a:extLst>
          </p:cNvPr>
          <p:cNvGraphicFramePr>
            <a:graphicFrameLocks noGrp="1"/>
          </p:cNvGraphicFramePr>
          <p:nvPr>
            <p:extLst>
              <p:ext uri="{D42A27DB-BD31-4B8C-83A1-F6EECF244321}">
                <p14:modId xmlns:p14="http://schemas.microsoft.com/office/powerpoint/2010/main" val="2299279636"/>
              </p:ext>
            </p:extLst>
          </p:nvPr>
        </p:nvGraphicFramePr>
        <p:xfrm>
          <a:off x="0" y="1390439"/>
          <a:ext cx="12191999" cy="5319660"/>
        </p:xfrm>
        <a:graphic>
          <a:graphicData uri="http://schemas.openxmlformats.org/drawingml/2006/table">
            <a:tbl>
              <a:tblPr>
                <a:tableStyleId>{D113A9D2-9D6B-4929-AA2D-F23B5EE8CBE7}</a:tableStyleId>
              </a:tblPr>
              <a:tblGrid>
                <a:gridCol w="10545719">
                  <a:extLst>
                    <a:ext uri="{9D8B030D-6E8A-4147-A177-3AD203B41FA5}">
                      <a16:colId xmlns:a16="http://schemas.microsoft.com/office/drawing/2014/main" val="20000"/>
                    </a:ext>
                  </a:extLst>
                </a:gridCol>
                <a:gridCol w="1646280">
                  <a:extLst>
                    <a:ext uri="{9D8B030D-6E8A-4147-A177-3AD203B41FA5}">
                      <a16:colId xmlns:a16="http://schemas.microsoft.com/office/drawing/2014/main" val="20001"/>
                    </a:ext>
                  </a:extLst>
                </a:gridCol>
              </a:tblGrid>
              <a:tr h="701184">
                <a:tc>
                  <a:txBody>
                    <a:bodyPr/>
                    <a:lstStyle/>
                    <a:p>
                      <a:pPr algn="just">
                        <a:lnSpc>
                          <a:spcPct val="115000"/>
                        </a:lnSpc>
                        <a:spcAft>
                          <a:spcPts val="0"/>
                        </a:spcAft>
                      </a:pPr>
                      <a:r>
                        <a:rPr lang="tr-TR" sz="2800" b="1" dirty="0">
                          <a:solidFill>
                            <a:srgbClr val="0070C0"/>
                          </a:solidFill>
                          <a:latin typeface="Bookman Old Style" pitchFamily="18" charset="0"/>
                          <a:ea typeface="Calibri"/>
                          <a:cs typeface="Times New Roman"/>
                        </a:rPr>
                        <a:t>Hazırlık</a:t>
                      </a:r>
                      <a:r>
                        <a:rPr lang="tr-TR" sz="2800" b="1" baseline="0" dirty="0">
                          <a:solidFill>
                            <a:srgbClr val="0070C0"/>
                          </a:solidFill>
                          <a:latin typeface="Bookman Old Style" pitchFamily="18" charset="0"/>
                          <a:ea typeface="Calibri"/>
                          <a:cs typeface="Times New Roman"/>
                        </a:rPr>
                        <a:t> Sınıfı (Diğer Birimler)</a:t>
                      </a:r>
                      <a:endParaRPr lang="tr-TR" sz="2800" b="1" dirty="0">
                        <a:solidFill>
                          <a:srgbClr val="0070C0"/>
                        </a:solidFill>
                        <a:latin typeface="Bookman Old Style" pitchFamily="18" charset="0"/>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2800" b="1" dirty="0">
                          <a:solidFill>
                            <a:srgbClr val="0070C0"/>
                          </a:solidFill>
                          <a:latin typeface="Bookman Old Style" pitchFamily="18" charset="0"/>
                          <a:ea typeface="Calibri"/>
                          <a:cs typeface="Times New Roman"/>
                        </a:rPr>
                        <a:t>209</a:t>
                      </a:r>
                    </a:p>
                  </a:txBody>
                  <a:tcPr marL="68580" marR="68580" marT="0" marB="0">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4075713775"/>
                  </a:ext>
                </a:extLst>
              </a:tr>
              <a:tr h="701184">
                <a:tc>
                  <a:txBody>
                    <a:bodyPr/>
                    <a:lstStyle/>
                    <a:p>
                      <a:pPr algn="just">
                        <a:lnSpc>
                          <a:spcPct val="115000"/>
                        </a:lnSpc>
                        <a:spcAft>
                          <a:spcPts val="0"/>
                        </a:spcAft>
                      </a:pPr>
                      <a:r>
                        <a:rPr lang="en-GB" sz="2800" b="1" dirty="0" err="1">
                          <a:solidFill>
                            <a:srgbClr val="0070C0"/>
                          </a:solidFill>
                          <a:latin typeface="Bookman Old Style" pitchFamily="18" charset="0"/>
                        </a:rPr>
                        <a:t>Mütercim</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Tercüman</a:t>
                      </a:r>
                      <a:r>
                        <a:rPr lang="tr-TR" sz="2800" b="1" dirty="0" err="1">
                          <a:solidFill>
                            <a:srgbClr val="0070C0"/>
                          </a:solidFill>
                          <a:latin typeface="Bookman Old Style" pitchFamily="18" charset="0"/>
                        </a:rPr>
                        <a:t>lık</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Lisans</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İngilizce</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Hazırlık</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Sınıfı</a:t>
                      </a:r>
                      <a:endParaRPr lang="tr-TR" sz="2800" b="1" dirty="0">
                        <a:solidFill>
                          <a:srgbClr val="0070C0"/>
                        </a:solidFill>
                        <a:latin typeface="Bookman Old Style" pitchFamily="18" charset="0"/>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2800" b="1" dirty="0">
                          <a:solidFill>
                            <a:srgbClr val="0070C0"/>
                          </a:solidFill>
                          <a:latin typeface="Bookman Old Style" pitchFamily="18" charset="0"/>
                          <a:ea typeface="Calibri"/>
                          <a:cs typeface="Times New Roman"/>
                        </a:rPr>
                        <a:t>61</a:t>
                      </a: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1"/>
                  </a:ext>
                </a:extLst>
              </a:tr>
              <a:tr h="832284">
                <a:tc>
                  <a:txBody>
                    <a:bodyPr/>
                    <a:lstStyle/>
                    <a:p>
                      <a:pPr algn="just">
                        <a:lnSpc>
                          <a:spcPct val="115000"/>
                        </a:lnSpc>
                        <a:spcAft>
                          <a:spcPts val="0"/>
                        </a:spcAft>
                      </a:pPr>
                      <a:r>
                        <a:rPr lang="en-GB" sz="2800" b="1" dirty="0" err="1">
                          <a:solidFill>
                            <a:srgbClr val="0070C0"/>
                          </a:solidFill>
                          <a:latin typeface="Bookman Old Style" pitchFamily="18" charset="0"/>
                        </a:rPr>
                        <a:t>Mütercim</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Tercüman</a:t>
                      </a:r>
                      <a:r>
                        <a:rPr lang="tr-TR" sz="2800" b="1" dirty="0" err="1">
                          <a:solidFill>
                            <a:srgbClr val="0070C0"/>
                          </a:solidFill>
                          <a:latin typeface="Bookman Old Style" pitchFamily="18" charset="0"/>
                        </a:rPr>
                        <a:t>lık</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Lisans</a:t>
                      </a:r>
                      <a:r>
                        <a:rPr lang="en-GB" sz="2800" b="1" dirty="0">
                          <a:solidFill>
                            <a:srgbClr val="0070C0"/>
                          </a:solidFill>
                          <a:latin typeface="Bookman Old Style" pitchFamily="18" charset="0"/>
                        </a:rPr>
                        <a:t> - </a:t>
                      </a:r>
                      <a:r>
                        <a:rPr lang="en-GB" sz="2800" b="1" dirty="0" err="1">
                          <a:solidFill>
                            <a:srgbClr val="0070C0"/>
                          </a:solidFill>
                          <a:latin typeface="Bookman Old Style" pitchFamily="18" charset="0"/>
                        </a:rPr>
                        <a:t>İngilizce</a:t>
                      </a:r>
                      <a:r>
                        <a:rPr lang="en-GB" sz="2800" b="1" dirty="0">
                          <a:solidFill>
                            <a:srgbClr val="0070C0"/>
                          </a:solidFill>
                          <a:latin typeface="Bookman Old Style" pitchFamily="18" charset="0"/>
                        </a:rPr>
                        <a:t>) 1. </a:t>
                      </a:r>
                      <a:r>
                        <a:rPr lang="en-GB" sz="2800" b="1" dirty="0" err="1">
                          <a:solidFill>
                            <a:srgbClr val="0070C0"/>
                          </a:solidFill>
                          <a:latin typeface="Bookman Old Style" pitchFamily="18" charset="0"/>
                        </a:rPr>
                        <a:t>Sınıf</a:t>
                      </a:r>
                      <a:endParaRPr lang="tr-TR" sz="2800" b="1" dirty="0">
                        <a:solidFill>
                          <a:srgbClr val="0070C0"/>
                        </a:solidFill>
                        <a:latin typeface="Bookman Old Style" pitchFamily="18" charset="0"/>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2800" b="1" dirty="0">
                          <a:solidFill>
                            <a:srgbClr val="0070C0"/>
                          </a:solidFill>
                          <a:latin typeface="Bookman Old Style" pitchFamily="18" charset="0"/>
                          <a:ea typeface="+mn-ea"/>
                          <a:cs typeface="+mn-cs"/>
                        </a:rPr>
                        <a:t>114</a:t>
                      </a:r>
                      <a:endParaRPr lang="tr-TR" sz="2800" b="1" dirty="0">
                        <a:solidFill>
                          <a:srgbClr val="0070C0"/>
                        </a:solidFill>
                        <a:latin typeface="Bookman Old Style" pitchFamily="18" charset="0"/>
                        <a:ea typeface="Calibri"/>
                        <a:cs typeface="Times New Roman"/>
                      </a:endParaRP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2"/>
                  </a:ext>
                </a:extLst>
              </a:tr>
              <a:tr h="787252">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en-GB" sz="2800" b="1" dirty="0" err="1">
                          <a:solidFill>
                            <a:srgbClr val="0070C0"/>
                          </a:solidFill>
                          <a:latin typeface="Bookman Old Style" pitchFamily="18" charset="0"/>
                        </a:rPr>
                        <a:t>Mütercim</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Tercüman</a:t>
                      </a:r>
                      <a:r>
                        <a:rPr lang="tr-TR" sz="2800" b="1" dirty="0" err="1">
                          <a:solidFill>
                            <a:srgbClr val="0070C0"/>
                          </a:solidFill>
                          <a:latin typeface="Bookman Old Style" pitchFamily="18" charset="0"/>
                        </a:rPr>
                        <a:t>lık</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Lisans</a:t>
                      </a:r>
                      <a:r>
                        <a:rPr lang="en-GB" sz="2800" b="1" dirty="0">
                          <a:solidFill>
                            <a:srgbClr val="0070C0"/>
                          </a:solidFill>
                          <a:latin typeface="Bookman Old Style" pitchFamily="18" charset="0"/>
                        </a:rPr>
                        <a:t> - </a:t>
                      </a:r>
                      <a:r>
                        <a:rPr lang="en-GB" sz="2800" b="1" dirty="0" err="1">
                          <a:solidFill>
                            <a:srgbClr val="0070C0"/>
                          </a:solidFill>
                          <a:latin typeface="Bookman Old Style" pitchFamily="18" charset="0"/>
                        </a:rPr>
                        <a:t>İngilizce</a:t>
                      </a:r>
                      <a:r>
                        <a:rPr lang="en-GB" sz="2800" b="1" dirty="0">
                          <a:solidFill>
                            <a:srgbClr val="0070C0"/>
                          </a:solidFill>
                          <a:latin typeface="Bookman Old Style" pitchFamily="18" charset="0"/>
                        </a:rPr>
                        <a:t>) </a:t>
                      </a:r>
                      <a:r>
                        <a:rPr lang="tr-TR" sz="2800" b="1" dirty="0">
                          <a:solidFill>
                            <a:srgbClr val="0070C0"/>
                          </a:solidFill>
                          <a:latin typeface="Bookman Old Style" pitchFamily="18" charset="0"/>
                        </a:rPr>
                        <a:t>2</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Sınıf</a:t>
                      </a:r>
                      <a:endParaRPr lang="tr-TR" sz="2800" b="1" dirty="0">
                        <a:solidFill>
                          <a:srgbClr val="0070C0"/>
                        </a:solidFill>
                        <a:latin typeface="Bookman Old Style" pitchFamily="18" charset="0"/>
                        <a:ea typeface="Calibri"/>
                        <a:cs typeface="Times New Roman"/>
                      </a:endParaRPr>
                    </a:p>
                    <a:p>
                      <a:pPr algn="just">
                        <a:lnSpc>
                          <a:spcPct val="115000"/>
                        </a:lnSpc>
                        <a:spcAft>
                          <a:spcPts val="0"/>
                        </a:spcAft>
                      </a:pPr>
                      <a:endParaRPr lang="tr-TR" sz="2800" b="1" dirty="0">
                        <a:solidFill>
                          <a:srgbClr val="0070C0"/>
                        </a:solidFill>
                        <a:latin typeface="Bookman Old Style" pitchFamily="18" charset="0"/>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2800" b="1" dirty="0">
                          <a:solidFill>
                            <a:srgbClr val="0070C0"/>
                          </a:solidFill>
                          <a:latin typeface="Bookman Old Style" pitchFamily="18" charset="0"/>
                          <a:ea typeface="Calibri"/>
                          <a:cs typeface="Times New Roman"/>
                        </a:rPr>
                        <a:t>54</a:t>
                      </a: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4"/>
                  </a:ext>
                </a:extLst>
              </a:tr>
              <a:tr h="701184">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en-GB" sz="2800" b="1" dirty="0" err="1">
                          <a:solidFill>
                            <a:srgbClr val="0070C0"/>
                          </a:solidFill>
                          <a:latin typeface="Bookman Old Style" pitchFamily="18" charset="0"/>
                        </a:rPr>
                        <a:t>Mütercim</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Tercüman</a:t>
                      </a:r>
                      <a:r>
                        <a:rPr lang="tr-TR" sz="2800" b="1" dirty="0" err="1">
                          <a:solidFill>
                            <a:srgbClr val="0070C0"/>
                          </a:solidFill>
                          <a:latin typeface="Bookman Old Style" pitchFamily="18" charset="0"/>
                        </a:rPr>
                        <a:t>lık</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Lisans</a:t>
                      </a:r>
                      <a:r>
                        <a:rPr lang="en-GB" sz="2800" b="1" dirty="0">
                          <a:solidFill>
                            <a:srgbClr val="0070C0"/>
                          </a:solidFill>
                          <a:latin typeface="Bookman Old Style" pitchFamily="18" charset="0"/>
                        </a:rPr>
                        <a:t> - </a:t>
                      </a:r>
                      <a:r>
                        <a:rPr lang="en-GB" sz="2800" b="1" dirty="0" err="1">
                          <a:solidFill>
                            <a:srgbClr val="0070C0"/>
                          </a:solidFill>
                          <a:latin typeface="Bookman Old Style" pitchFamily="18" charset="0"/>
                        </a:rPr>
                        <a:t>İngilizce</a:t>
                      </a:r>
                      <a:r>
                        <a:rPr lang="en-GB" sz="2800" b="1" dirty="0">
                          <a:solidFill>
                            <a:srgbClr val="0070C0"/>
                          </a:solidFill>
                          <a:latin typeface="Bookman Old Style" pitchFamily="18" charset="0"/>
                        </a:rPr>
                        <a:t>) </a:t>
                      </a:r>
                      <a:r>
                        <a:rPr lang="tr-TR" sz="2800" b="1" dirty="0">
                          <a:solidFill>
                            <a:srgbClr val="0070C0"/>
                          </a:solidFill>
                          <a:latin typeface="Bookman Old Style" pitchFamily="18" charset="0"/>
                        </a:rPr>
                        <a:t>3</a:t>
                      </a:r>
                      <a:r>
                        <a:rPr lang="en-GB" sz="2800" b="1" dirty="0">
                          <a:solidFill>
                            <a:srgbClr val="0070C0"/>
                          </a:solidFill>
                          <a:latin typeface="Bookman Old Style" pitchFamily="18" charset="0"/>
                        </a:rPr>
                        <a:t>. </a:t>
                      </a:r>
                      <a:r>
                        <a:rPr lang="en-GB" sz="2800" b="1" dirty="0" err="1">
                          <a:solidFill>
                            <a:srgbClr val="0070C0"/>
                          </a:solidFill>
                          <a:latin typeface="Bookman Old Style" pitchFamily="18" charset="0"/>
                        </a:rPr>
                        <a:t>Sınıf</a:t>
                      </a:r>
                      <a:endParaRPr lang="tr-TR" sz="2800" b="1" dirty="0">
                        <a:solidFill>
                          <a:srgbClr val="0070C0"/>
                        </a:solidFill>
                        <a:latin typeface="Bookman Old Style" pitchFamily="18" charset="0"/>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2800" b="1" dirty="0">
                          <a:solidFill>
                            <a:srgbClr val="0070C0"/>
                          </a:solidFill>
                          <a:latin typeface="Bookman Old Style" pitchFamily="18" charset="0"/>
                          <a:ea typeface="+mn-ea"/>
                          <a:cs typeface="+mn-cs"/>
                        </a:rPr>
                        <a:t>64</a:t>
                      </a:r>
                      <a:endParaRPr lang="tr-TR" sz="2800" b="1" dirty="0">
                        <a:solidFill>
                          <a:srgbClr val="0070C0"/>
                        </a:solidFill>
                        <a:latin typeface="Bookman Old Style" pitchFamily="18" charset="0"/>
                        <a:ea typeface="Calibri"/>
                        <a:cs typeface="Times New Roman"/>
                      </a:endParaRP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3"/>
                  </a:ext>
                </a:extLst>
              </a:tr>
              <a:tr h="701184">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tr-TR" sz="2800" b="1" dirty="0">
                          <a:solidFill>
                            <a:srgbClr val="0070C0"/>
                          </a:solidFill>
                          <a:latin typeface="Bookman Old Style" pitchFamily="18" charset="0"/>
                          <a:ea typeface="Calibri"/>
                          <a:cs typeface="Times New Roman"/>
                        </a:rPr>
                        <a:t>Mütercim Tercümanlık (Lisans – İngilizce) 4. Sınıf</a:t>
                      </a: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2800" b="1" dirty="0">
                          <a:solidFill>
                            <a:srgbClr val="0070C0"/>
                          </a:solidFill>
                          <a:latin typeface="Bookman Old Style" pitchFamily="18" charset="0"/>
                          <a:ea typeface="Calibri"/>
                          <a:cs typeface="Times New Roman"/>
                        </a:rPr>
                        <a:t>147</a:t>
                      </a: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141752083"/>
                  </a:ext>
                </a:extLst>
              </a:tr>
              <a:tr h="701184">
                <a:tc>
                  <a:txBody>
                    <a:bodyPr/>
                    <a:lstStyle/>
                    <a:p>
                      <a:pPr algn="just">
                        <a:lnSpc>
                          <a:spcPct val="115000"/>
                        </a:lnSpc>
                        <a:spcAft>
                          <a:spcPts val="0"/>
                        </a:spcAft>
                      </a:pPr>
                      <a:r>
                        <a:rPr lang="en-GB" sz="2800" b="1" dirty="0" err="1">
                          <a:solidFill>
                            <a:srgbClr val="FF0000"/>
                          </a:solidFill>
                          <a:latin typeface="Bookman Old Style" pitchFamily="18" charset="0"/>
                        </a:rPr>
                        <a:t>Toplam</a:t>
                      </a:r>
                      <a:endParaRPr lang="tr-TR" sz="2800" b="1" dirty="0">
                        <a:solidFill>
                          <a:srgbClr val="FF0000"/>
                        </a:solidFill>
                        <a:latin typeface="Bookman Old Style" pitchFamily="18" charset="0"/>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E8BEE5"/>
                    </a:solidFill>
                  </a:tcPr>
                </a:tc>
                <a:tc>
                  <a:txBody>
                    <a:bodyPr/>
                    <a:lstStyle/>
                    <a:p>
                      <a:pPr algn="ctr">
                        <a:lnSpc>
                          <a:spcPct val="115000"/>
                        </a:lnSpc>
                        <a:spcAft>
                          <a:spcPts val="0"/>
                        </a:spcAft>
                      </a:pPr>
                      <a:r>
                        <a:rPr lang="tr-TR" sz="2800" b="1" dirty="0">
                          <a:solidFill>
                            <a:srgbClr val="FF0000"/>
                          </a:solidFill>
                        </a:rPr>
                        <a:t>649</a:t>
                      </a: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E8BEE5"/>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600186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98171" y="494407"/>
            <a:ext cx="9405258" cy="584775"/>
          </a:xfrm>
          <a:prstGeom prst="rect">
            <a:avLst/>
          </a:prstGeom>
          <a:solidFill>
            <a:srgbClr val="FF99CC"/>
          </a:solidFill>
        </p:spPr>
        <p:txBody>
          <a:bodyPr wrap="square" rtlCol="0">
            <a:spAutoFit/>
          </a:bodyPr>
          <a:lstStyle/>
          <a:p>
            <a:pPr algn="ctr"/>
            <a:r>
              <a:rPr lang="tr-TR" sz="3200" b="1" dirty="0">
                <a:solidFill>
                  <a:srgbClr val="0070C0"/>
                </a:solidFill>
              </a:rPr>
              <a:t>ÖĞRENCİ BİLGİLERİ</a:t>
            </a:r>
          </a:p>
        </p:txBody>
      </p:sp>
      <p:sp>
        <p:nvSpPr>
          <p:cNvPr id="7" name="Dikdörtgen 6">
            <a:extLst>
              <a:ext uri="{FF2B5EF4-FFF2-40B4-BE49-F238E27FC236}">
                <a16:creationId xmlns:a16="http://schemas.microsoft.com/office/drawing/2014/main" id="{6155C5DF-5C92-43DF-AB0B-51DEBB82F45B}"/>
              </a:ext>
            </a:extLst>
          </p:cNvPr>
          <p:cNvSpPr/>
          <p:nvPr/>
        </p:nvSpPr>
        <p:spPr>
          <a:xfrm>
            <a:off x="72571" y="1252791"/>
            <a:ext cx="5254171" cy="3662235"/>
          </a:xfrm>
          <a:prstGeom prst="rect">
            <a:avLst/>
          </a:prstGeom>
          <a:solidFill>
            <a:srgbClr val="E8BE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0070C0"/>
              </a:solidFill>
            </a:endParaRPr>
          </a:p>
        </p:txBody>
      </p:sp>
      <p:sp>
        <p:nvSpPr>
          <p:cNvPr id="8" name="Metin kutusu 7">
            <a:extLst>
              <a:ext uri="{FF2B5EF4-FFF2-40B4-BE49-F238E27FC236}">
                <a16:creationId xmlns:a16="http://schemas.microsoft.com/office/drawing/2014/main" id="{6F6812BE-81EC-49E8-A4F9-6292A64C26D8}"/>
              </a:ext>
            </a:extLst>
          </p:cNvPr>
          <p:cNvSpPr txBox="1"/>
          <p:nvPr/>
        </p:nvSpPr>
        <p:spPr>
          <a:xfrm>
            <a:off x="0" y="2159960"/>
            <a:ext cx="5399315" cy="2000548"/>
          </a:xfrm>
          <a:prstGeom prst="rect">
            <a:avLst/>
          </a:prstGeom>
          <a:noFill/>
        </p:spPr>
        <p:txBody>
          <a:bodyPr wrap="square" rtlCol="0">
            <a:spAutoFit/>
          </a:bodyPr>
          <a:lstStyle/>
          <a:p>
            <a:pPr algn="ctr"/>
            <a:r>
              <a:rPr lang="tr-TR" sz="2800" b="1" dirty="0">
                <a:solidFill>
                  <a:srgbClr val="0070C0"/>
                </a:solidFill>
              </a:rPr>
              <a:t>YABANCI UYRUKLU ÖĞRENCİ SAYISI</a:t>
            </a:r>
          </a:p>
          <a:p>
            <a:pPr algn="ctr"/>
            <a:r>
              <a:rPr lang="tr-TR" sz="3200" b="1" dirty="0">
                <a:solidFill>
                  <a:srgbClr val="0070C0"/>
                </a:solidFill>
              </a:rPr>
              <a:t> YADYO         65</a:t>
            </a:r>
          </a:p>
          <a:p>
            <a:pPr algn="ctr"/>
            <a:r>
              <a:rPr lang="tr-TR" sz="3200" b="1" dirty="0">
                <a:solidFill>
                  <a:srgbClr val="0070C0"/>
                </a:solidFill>
              </a:rPr>
              <a:t>   Diğer           51</a:t>
            </a:r>
          </a:p>
          <a:p>
            <a:r>
              <a:rPr lang="tr-TR" sz="3200" b="1" dirty="0">
                <a:solidFill>
                  <a:srgbClr val="0070C0"/>
                </a:solidFill>
              </a:rPr>
              <a:t>              </a:t>
            </a:r>
            <a:r>
              <a:rPr lang="tr-TR" sz="3200" b="1" dirty="0">
                <a:solidFill>
                  <a:srgbClr val="FF0000"/>
                </a:solidFill>
              </a:rPr>
              <a:t>Toplam        116    </a:t>
            </a:r>
          </a:p>
        </p:txBody>
      </p:sp>
      <p:graphicFrame>
        <p:nvGraphicFramePr>
          <p:cNvPr id="10" name="Tablo 10">
            <a:extLst>
              <a:ext uri="{FF2B5EF4-FFF2-40B4-BE49-F238E27FC236}">
                <a16:creationId xmlns:a16="http://schemas.microsoft.com/office/drawing/2014/main" id="{DD1ADFA5-10AB-4094-A39E-D5F37450F10C}"/>
              </a:ext>
            </a:extLst>
          </p:cNvPr>
          <p:cNvGraphicFramePr>
            <a:graphicFrameLocks noGrp="1"/>
          </p:cNvGraphicFramePr>
          <p:nvPr>
            <p:extLst>
              <p:ext uri="{D42A27DB-BD31-4B8C-83A1-F6EECF244321}">
                <p14:modId xmlns:p14="http://schemas.microsoft.com/office/powerpoint/2010/main" val="2535606201"/>
              </p:ext>
            </p:extLst>
          </p:nvPr>
        </p:nvGraphicFramePr>
        <p:xfrm>
          <a:off x="5399315" y="1333144"/>
          <a:ext cx="6633162" cy="3581882"/>
        </p:xfrm>
        <a:graphic>
          <a:graphicData uri="http://schemas.openxmlformats.org/drawingml/2006/table">
            <a:tbl>
              <a:tblPr firstRow="1" bandRow="1">
                <a:tableStyleId>{5C22544A-7EE6-4342-B048-85BDC9FD1C3A}</a:tableStyleId>
              </a:tblPr>
              <a:tblGrid>
                <a:gridCol w="2211054">
                  <a:extLst>
                    <a:ext uri="{9D8B030D-6E8A-4147-A177-3AD203B41FA5}">
                      <a16:colId xmlns:a16="http://schemas.microsoft.com/office/drawing/2014/main" val="641653785"/>
                    </a:ext>
                  </a:extLst>
                </a:gridCol>
                <a:gridCol w="1105527">
                  <a:extLst>
                    <a:ext uri="{9D8B030D-6E8A-4147-A177-3AD203B41FA5}">
                      <a16:colId xmlns:a16="http://schemas.microsoft.com/office/drawing/2014/main" val="587207416"/>
                    </a:ext>
                  </a:extLst>
                </a:gridCol>
                <a:gridCol w="1105527">
                  <a:extLst>
                    <a:ext uri="{9D8B030D-6E8A-4147-A177-3AD203B41FA5}">
                      <a16:colId xmlns:a16="http://schemas.microsoft.com/office/drawing/2014/main" val="427670916"/>
                    </a:ext>
                  </a:extLst>
                </a:gridCol>
                <a:gridCol w="1105527">
                  <a:extLst>
                    <a:ext uri="{9D8B030D-6E8A-4147-A177-3AD203B41FA5}">
                      <a16:colId xmlns:a16="http://schemas.microsoft.com/office/drawing/2014/main" val="1185886372"/>
                    </a:ext>
                  </a:extLst>
                </a:gridCol>
                <a:gridCol w="1105527">
                  <a:extLst>
                    <a:ext uri="{9D8B030D-6E8A-4147-A177-3AD203B41FA5}">
                      <a16:colId xmlns:a16="http://schemas.microsoft.com/office/drawing/2014/main" val="3008558024"/>
                    </a:ext>
                  </a:extLst>
                </a:gridCol>
              </a:tblGrid>
              <a:tr h="755440">
                <a:tc gridSpan="5">
                  <a:txBody>
                    <a:bodyPr/>
                    <a:lstStyle/>
                    <a:p>
                      <a:pPr algn="ctr"/>
                      <a:r>
                        <a:rPr lang="tr-TR" sz="2400" b="1" dirty="0">
                          <a:solidFill>
                            <a:srgbClr val="0070C0"/>
                          </a:solidFill>
                        </a:rPr>
                        <a:t>ÖSYM ÖĞRENCİ BAŞARI SIRALAMASI</a:t>
                      </a:r>
                    </a:p>
                  </a:txBody>
                  <a:tcPr>
                    <a:solidFill>
                      <a:srgbClr val="E8BEE5"/>
                    </a:solidFill>
                  </a:tcPr>
                </a:tc>
                <a:tc hMerge="1">
                  <a:txBody>
                    <a:bodyPr/>
                    <a:lstStyle/>
                    <a:p>
                      <a:endParaRPr lang="tr-TR" dirty="0"/>
                    </a:p>
                  </a:txBody>
                  <a:tcPr/>
                </a:tc>
                <a:tc hMerge="1">
                  <a:txBody>
                    <a:bodyPr/>
                    <a:lstStyle/>
                    <a:p>
                      <a:endParaRPr lang="tr-TR"/>
                    </a:p>
                  </a:txBody>
                  <a:tcPr/>
                </a:tc>
                <a:tc hMerge="1">
                  <a:txBody>
                    <a:bodyPr/>
                    <a:lstStyle/>
                    <a:p>
                      <a:endParaRPr lang="tr-TR" dirty="0"/>
                    </a:p>
                  </a:txBody>
                  <a:tcPr/>
                </a:tc>
                <a:tc hMerge="1">
                  <a:txBody>
                    <a:bodyPr/>
                    <a:lstStyle/>
                    <a:p>
                      <a:endParaRPr lang="tr-TR"/>
                    </a:p>
                  </a:txBody>
                  <a:tcPr/>
                </a:tc>
                <a:extLst>
                  <a:ext uri="{0D108BD9-81ED-4DB2-BD59-A6C34878D82A}">
                    <a16:rowId xmlns:a16="http://schemas.microsoft.com/office/drawing/2014/main" val="4104294980"/>
                  </a:ext>
                </a:extLst>
              </a:tr>
              <a:tr h="762644">
                <a:tc>
                  <a:txBody>
                    <a:bodyPr/>
                    <a:lstStyle/>
                    <a:p>
                      <a:endParaRPr lang="tr-TR" sz="2400" b="1">
                        <a:solidFill>
                          <a:srgbClr val="0070C0"/>
                        </a:solidFill>
                      </a:endParaRPr>
                    </a:p>
                  </a:txBody>
                  <a:tcPr>
                    <a:solidFill>
                      <a:srgbClr val="E8BEE5"/>
                    </a:solidFill>
                  </a:tcPr>
                </a:tc>
                <a:tc gridSpan="2">
                  <a:txBody>
                    <a:bodyPr/>
                    <a:lstStyle/>
                    <a:p>
                      <a:pPr algn="ctr"/>
                      <a:r>
                        <a:rPr lang="tr-TR" sz="2400" b="1" dirty="0">
                          <a:solidFill>
                            <a:srgbClr val="0070C0"/>
                          </a:solidFill>
                        </a:rPr>
                        <a:t>2022 YILI</a:t>
                      </a:r>
                    </a:p>
                  </a:txBody>
                  <a:tcPr>
                    <a:solidFill>
                      <a:srgbClr val="E8BEE5"/>
                    </a:solidFill>
                  </a:tcPr>
                </a:tc>
                <a:tc hMerge="1">
                  <a:txBody>
                    <a:bodyPr/>
                    <a:lstStyle/>
                    <a:p>
                      <a:endParaRPr lang="tr-TR"/>
                    </a:p>
                  </a:txBody>
                  <a:tcPr/>
                </a:tc>
                <a:tc gridSpan="2">
                  <a:txBody>
                    <a:bodyPr/>
                    <a:lstStyle/>
                    <a:p>
                      <a:pPr algn="ctr"/>
                      <a:r>
                        <a:rPr lang="tr-TR" sz="2400" b="1" dirty="0">
                          <a:solidFill>
                            <a:srgbClr val="0070C0"/>
                          </a:solidFill>
                        </a:rPr>
                        <a:t>2023 YILI</a:t>
                      </a:r>
                    </a:p>
                  </a:txBody>
                  <a:tcPr>
                    <a:solidFill>
                      <a:srgbClr val="E8BEE5"/>
                    </a:solidFill>
                  </a:tcPr>
                </a:tc>
                <a:tc hMerge="1">
                  <a:txBody>
                    <a:bodyPr/>
                    <a:lstStyle/>
                    <a:p>
                      <a:endParaRPr lang="tr-TR"/>
                    </a:p>
                  </a:txBody>
                  <a:tcPr/>
                </a:tc>
                <a:extLst>
                  <a:ext uri="{0D108BD9-81ED-4DB2-BD59-A6C34878D82A}">
                    <a16:rowId xmlns:a16="http://schemas.microsoft.com/office/drawing/2014/main" val="137371808"/>
                  </a:ext>
                </a:extLst>
              </a:tr>
              <a:tr h="1135089">
                <a:tc rowSpan="2">
                  <a:txBody>
                    <a:bodyPr/>
                    <a:lstStyle/>
                    <a:p>
                      <a:pPr algn="ctr"/>
                      <a:r>
                        <a:rPr lang="tr-TR" sz="2400" b="1" dirty="0">
                          <a:solidFill>
                            <a:srgbClr val="0070C0"/>
                          </a:solidFill>
                        </a:rPr>
                        <a:t>İNGİLİZCE MÜTERCİM TERCÜMANLIK </a:t>
                      </a:r>
                    </a:p>
                  </a:txBody>
                  <a:tcPr>
                    <a:solidFill>
                      <a:srgbClr val="E8BEE5"/>
                    </a:solidFill>
                  </a:tcPr>
                </a:tc>
                <a:tc>
                  <a:txBody>
                    <a:bodyPr/>
                    <a:lstStyle/>
                    <a:p>
                      <a:pPr algn="ctr"/>
                      <a:r>
                        <a:rPr lang="tr-TR" sz="2400" b="1" dirty="0">
                          <a:solidFill>
                            <a:srgbClr val="0070C0"/>
                          </a:solidFill>
                        </a:rPr>
                        <a:t>TABAN PUANI</a:t>
                      </a:r>
                    </a:p>
                  </a:txBody>
                  <a:tcPr>
                    <a:solidFill>
                      <a:srgbClr val="E8BEE5"/>
                    </a:solidFill>
                  </a:tcPr>
                </a:tc>
                <a:tc>
                  <a:txBody>
                    <a:bodyPr/>
                    <a:lstStyle/>
                    <a:p>
                      <a:pPr marL="0" algn="ctr" defTabSz="914400" rtl="0" eaLnBrk="1" latinLnBrk="0" hangingPunct="1"/>
                      <a:r>
                        <a:rPr lang="tr-TR" sz="2400" b="1" kern="1200" dirty="0">
                          <a:solidFill>
                            <a:srgbClr val="0070C0"/>
                          </a:solidFill>
                          <a:latin typeface="+mn-lt"/>
                          <a:ea typeface="+mn-ea"/>
                          <a:cs typeface="+mn-cs"/>
                        </a:rPr>
                        <a:t>TAVAN PUANI</a:t>
                      </a:r>
                    </a:p>
                  </a:txBody>
                  <a:tcPr>
                    <a:solidFill>
                      <a:srgbClr val="E8BEE5"/>
                    </a:solidFill>
                  </a:tcPr>
                </a:tc>
                <a:tc>
                  <a:txBody>
                    <a:bodyPr/>
                    <a:lstStyle/>
                    <a:p>
                      <a:pPr algn="ctr"/>
                      <a:r>
                        <a:rPr lang="tr-TR" sz="2400" b="1" dirty="0">
                          <a:solidFill>
                            <a:srgbClr val="0070C0"/>
                          </a:solidFill>
                        </a:rPr>
                        <a:t>TABAN PUANI</a:t>
                      </a:r>
                    </a:p>
                  </a:txBody>
                  <a:tcPr>
                    <a:solidFill>
                      <a:srgbClr val="E8BEE5"/>
                    </a:solidFill>
                  </a:tcPr>
                </a:tc>
                <a:tc>
                  <a:txBody>
                    <a:bodyPr/>
                    <a:lstStyle/>
                    <a:p>
                      <a:pPr marL="0" algn="ctr" defTabSz="914400" rtl="0" eaLnBrk="1" latinLnBrk="0" hangingPunct="1"/>
                      <a:r>
                        <a:rPr lang="tr-TR" sz="2400" b="1" kern="1200" dirty="0">
                          <a:solidFill>
                            <a:srgbClr val="0070C0"/>
                          </a:solidFill>
                          <a:latin typeface="+mn-lt"/>
                          <a:ea typeface="+mn-ea"/>
                          <a:cs typeface="+mn-cs"/>
                        </a:rPr>
                        <a:t>TAVAN PUANI</a:t>
                      </a:r>
                    </a:p>
                  </a:txBody>
                  <a:tcPr>
                    <a:solidFill>
                      <a:srgbClr val="E8BEE5"/>
                    </a:solidFill>
                  </a:tcPr>
                </a:tc>
                <a:extLst>
                  <a:ext uri="{0D108BD9-81ED-4DB2-BD59-A6C34878D82A}">
                    <a16:rowId xmlns:a16="http://schemas.microsoft.com/office/drawing/2014/main" val="487894649"/>
                  </a:ext>
                </a:extLst>
              </a:tr>
              <a:tr h="928709">
                <a:tc vMerge="1">
                  <a:txBody>
                    <a:bodyPr/>
                    <a:lstStyle/>
                    <a:p>
                      <a:endParaRPr lang="tr-TR"/>
                    </a:p>
                  </a:txBody>
                  <a:tcPr/>
                </a:tc>
                <a:tc>
                  <a:txBody>
                    <a:bodyPr/>
                    <a:lstStyle/>
                    <a:p>
                      <a:r>
                        <a:rPr lang="tr-TR" sz="2400" b="1" i="0" kern="1200" dirty="0">
                          <a:solidFill>
                            <a:srgbClr val="0070C0"/>
                          </a:solidFill>
                          <a:effectLst/>
                          <a:latin typeface="+mn-lt"/>
                          <a:ea typeface="+mn-ea"/>
                          <a:cs typeface="+mn-cs"/>
                        </a:rPr>
                        <a:t>304,33</a:t>
                      </a:r>
                      <a:endParaRPr lang="tr-TR" sz="2400" b="1" dirty="0">
                        <a:solidFill>
                          <a:srgbClr val="0070C0"/>
                        </a:solidFill>
                      </a:endParaRPr>
                    </a:p>
                  </a:txBody>
                  <a:tcPr>
                    <a:solidFill>
                      <a:srgbClr val="E8BEE5"/>
                    </a:solidFill>
                  </a:tcPr>
                </a:tc>
                <a:tc>
                  <a:txBody>
                    <a:bodyPr/>
                    <a:lstStyle/>
                    <a:p>
                      <a:pPr marL="0" algn="l" defTabSz="914400" rtl="0" eaLnBrk="1" latinLnBrk="0" hangingPunct="1"/>
                      <a:r>
                        <a:rPr lang="tr-TR" sz="2400" b="1" dirty="0">
                          <a:solidFill>
                            <a:srgbClr val="0070C0"/>
                          </a:solidFill>
                        </a:rPr>
                        <a:t>379,23</a:t>
                      </a:r>
                      <a:endParaRPr lang="tr-TR" sz="2400" b="1" kern="1200" dirty="0">
                        <a:solidFill>
                          <a:srgbClr val="0070C0"/>
                        </a:solidFill>
                        <a:latin typeface="+mn-lt"/>
                        <a:ea typeface="+mn-ea"/>
                        <a:cs typeface="+mn-cs"/>
                      </a:endParaRPr>
                    </a:p>
                  </a:txBody>
                  <a:tcPr>
                    <a:solidFill>
                      <a:srgbClr val="E8BEE5"/>
                    </a:solidFill>
                  </a:tcPr>
                </a:tc>
                <a:tc>
                  <a:txBody>
                    <a:bodyPr/>
                    <a:lstStyle/>
                    <a:p>
                      <a:r>
                        <a:rPr lang="tr-TR" sz="2400" b="1" i="0" kern="1200" dirty="0">
                          <a:solidFill>
                            <a:srgbClr val="0070C0"/>
                          </a:solidFill>
                          <a:effectLst/>
                          <a:latin typeface="+mn-lt"/>
                          <a:ea typeface="+mn-ea"/>
                          <a:cs typeface="+mn-cs"/>
                        </a:rPr>
                        <a:t>309,63</a:t>
                      </a:r>
                      <a:endParaRPr lang="tr-TR" sz="2400" b="1" dirty="0">
                        <a:solidFill>
                          <a:srgbClr val="0070C0"/>
                        </a:solidFill>
                      </a:endParaRPr>
                    </a:p>
                  </a:txBody>
                  <a:tcPr>
                    <a:solidFill>
                      <a:srgbClr val="E8BEE5"/>
                    </a:solidFill>
                  </a:tcPr>
                </a:tc>
                <a:tc>
                  <a:txBody>
                    <a:bodyPr/>
                    <a:lstStyle/>
                    <a:p>
                      <a:r>
                        <a:rPr lang="tr-TR" sz="2400" b="1" dirty="0">
                          <a:solidFill>
                            <a:srgbClr val="0070C0"/>
                          </a:solidFill>
                        </a:rPr>
                        <a:t>431,07</a:t>
                      </a:r>
                    </a:p>
                  </a:txBody>
                  <a:tcPr>
                    <a:solidFill>
                      <a:srgbClr val="E8BEE5"/>
                    </a:solidFill>
                  </a:tcPr>
                </a:tc>
                <a:extLst>
                  <a:ext uri="{0D108BD9-81ED-4DB2-BD59-A6C34878D82A}">
                    <a16:rowId xmlns:a16="http://schemas.microsoft.com/office/drawing/2014/main" val="4096087836"/>
                  </a:ext>
                </a:extLst>
              </a:tr>
            </a:tbl>
          </a:graphicData>
        </a:graphic>
      </p:graphicFrame>
      <p:graphicFrame>
        <p:nvGraphicFramePr>
          <p:cNvPr id="6" name="İçerik Yer Tutucusu 4">
            <a:extLst>
              <a:ext uri="{FF2B5EF4-FFF2-40B4-BE49-F238E27FC236}">
                <a16:creationId xmlns:a16="http://schemas.microsoft.com/office/drawing/2014/main" id="{E6514366-B4FC-4632-A3CD-05BAC3898397}"/>
              </a:ext>
            </a:extLst>
          </p:cNvPr>
          <p:cNvGraphicFramePr>
            <a:graphicFrameLocks/>
          </p:cNvGraphicFramePr>
          <p:nvPr>
            <p:extLst>
              <p:ext uri="{D42A27DB-BD31-4B8C-83A1-F6EECF244321}">
                <p14:modId xmlns:p14="http://schemas.microsoft.com/office/powerpoint/2010/main" val="3053359531"/>
              </p:ext>
            </p:extLst>
          </p:nvPr>
        </p:nvGraphicFramePr>
        <p:xfrm>
          <a:off x="1698171" y="5088635"/>
          <a:ext cx="9052338" cy="960971"/>
        </p:xfrm>
        <a:graphic>
          <a:graphicData uri="http://schemas.openxmlformats.org/drawingml/2006/table">
            <a:tbl>
              <a:tblPr firstRow="1" bandRow="1">
                <a:gradFill rotWithShape="1">
                  <a:gsLst>
                    <a:gs pos="0">
                      <a:srgbClr val="EB8F22">
                        <a:tint val="96000"/>
                        <a:lumMod val="102000"/>
                      </a:srgbClr>
                    </a:gs>
                    <a:gs pos="100000">
                      <a:srgbClr val="EB8F22">
                        <a:shade val="88000"/>
                        <a:lumMod val="94000"/>
                      </a:srgbClr>
                    </a:gs>
                  </a:gsLst>
                  <a:path path="circle">
                    <a:fillToRect l="50000" t="100000" r="100000" b="50000"/>
                  </a:path>
                </a:gradFill>
                <a:effectLst>
                  <a:outerShdw blurRad="38100" dist="25400" dir="5400000" rotWithShape="0">
                    <a:srgbClr val="000000">
                      <a:alpha val="64000"/>
                    </a:srgbClr>
                  </a:outerShdw>
                </a:effectLst>
              </a:tblPr>
              <a:tblGrid>
                <a:gridCol w="4274565">
                  <a:extLst>
                    <a:ext uri="{9D8B030D-6E8A-4147-A177-3AD203B41FA5}">
                      <a16:colId xmlns:a16="http://schemas.microsoft.com/office/drawing/2014/main" val="20000"/>
                    </a:ext>
                  </a:extLst>
                </a:gridCol>
                <a:gridCol w="2428642">
                  <a:extLst>
                    <a:ext uri="{9D8B030D-6E8A-4147-A177-3AD203B41FA5}">
                      <a16:colId xmlns:a16="http://schemas.microsoft.com/office/drawing/2014/main" val="20001"/>
                    </a:ext>
                  </a:extLst>
                </a:gridCol>
                <a:gridCol w="2349131">
                  <a:extLst>
                    <a:ext uri="{9D8B030D-6E8A-4147-A177-3AD203B41FA5}">
                      <a16:colId xmlns:a16="http://schemas.microsoft.com/office/drawing/2014/main" val="143650595"/>
                    </a:ext>
                  </a:extLst>
                </a:gridCol>
              </a:tblGrid>
              <a:tr h="538378">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r>
                        <a:rPr lang="tr-TR" sz="2800" b="1" u="sng" dirty="0" err="1" smtClean="0">
                          <a:solidFill>
                            <a:srgbClr val="0070C0"/>
                          </a:solidFill>
                          <a:effectLst/>
                          <a:latin typeface="Times New Roman" panose="02020603050405020304" pitchFamily="18" charset="0"/>
                          <a:cs typeface="Times New Roman" panose="02020603050405020304" pitchFamily="18" charset="0"/>
                        </a:rPr>
                        <a:t>Erasmus</a:t>
                      </a:r>
                      <a:endParaRPr lang="tr-TR" sz="2800" b="1" u="sng" dirty="0">
                        <a:solidFill>
                          <a:srgbClr val="0070C0"/>
                        </a:solidFill>
                        <a:effectLst/>
                        <a:latin typeface="Times New Roman" panose="02020603050405020304" pitchFamily="18"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lnSpc>
                          <a:spcPct val="106000"/>
                        </a:lnSpc>
                        <a:spcAft>
                          <a:spcPts val="0"/>
                        </a:spcAft>
                      </a:pPr>
                      <a:r>
                        <a:rPr lang="tr-TR" sz="2800" b="1" u="sng"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2022</a:t>
                      </a:r>
                    </a:p>
                  </a:txBody>
                  <a:tcPr marL="60938" marR="60938" marT="0" marB="0" anchor="ctr">
                    <a:lnL>
                      <a:noFill/>
                    </a:lnL>
                    <a:lnR w="9525" cap="rnd" cmpd="sng" algn="ctr">
                      <a:noFill/>
                      <a:prstDash val="solid"/>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algn="ctr">
                        <a:lnSpc>
                          <a:spcPct val="106000"/>
                        </a:lnSpc>
                        <a:spcAft>
                          <a:spcPts val="0"/>
                        </a:spcAft>
                      </a:pPr>
                      <a:r>
                        <a:rPr lang="tr-TR" sz="2800" b="1" u="sng"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2023</a:t>
                      </a:r>
                    </a:p>
                  </a:txBody>
                  <a:tcPr marL="60938" marR="60938" marT="0" marB="0" anchor="ctr">
                    <a:lnL>
                      <a:noFill/>
                    </a:lnL>
                    <a:lnR w="9525" cap="rnd" cmpd="sng" algn="ctr">
                      <a:solidFill>
                        <a:srgbClr val="EB8F22">
                          <a:tint val="50000"/>
                          <a:tint val="60000"/>
                        </a:srgbClr>
                      </a:solidFill>
                      <a:prstDash val="solid"/>
                    </a:lnR>
                    <a:lnT w="9525" cap="rnd" cmpd="sng" algn="ctr">
                      <a:solidFill>
                        <a:srgbClr val="EB8F22">
                          <a:tint val="50000"/>
                          <a:tint val="60000"/>
                        </a:srgbClr>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0"/>
                  </a:ext>
                </a:extLst>
              </a:tr>
              <a:tr h="413703">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nSpc>
                          <a:spcPct val="106000"/>
                        </a:lnSpc>
                        <a:spcAft>
                          <a:spcPts val="0"/>
                        </a:spcAft>
                      </a:pPr>
                      <a:r>
                        <a:rPr lang="tr-TR" sz="2800" b="1" kern="1200" dirty="0">
                          <a:solidFill>
                            <a:srgbClr val="0070C0"/>
                          </a:solidFill>
                          <a:effectLst/>
                          <a:latin typeface="Times New Roman" panose="02020603050405020304" pitchFamily="18" charset="0"/>
                          <a:ea typeface="+mn-ea"/>
                          <a:cs typeface="Times New Roman" panose="02020603050405020304" pitchFamily="18" charset="0"/>
                        </a:rPr>
                        <a:t>Giden</a:t>
                      </a:r>
                      <a:r>
                        <a:rPr lang="tr-TR" sz="2800" b="1" kern="1200" baseline="0" dirty="0">
                          <a:solidFill>
                            <a:srgbClr val="0070C0"/>
                          </a:solidFill>
                          <a:effectLst/>
                          <a:latin typeface="Times New Roman" panose="02020603050405020304" pitchFamily="18" charset="0"/>
                          <a:ea typeface="+mn-ea"/>
                          <a:cs typeface="Times New Roman" panose="02020603050405020304" pitchFamily="18" charset="0"/>
                        </a:rPr>
                        <a:t> Öğrenci Sayısı</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w="9525" cap="rnd" cmpd="sng" algn="ctr">
                      <a:solidFill>
                        <a:srgbClr val="EB8F22">
                          <a:tint val="50000"/>
                          <a:tint val="60000"/>
                        </a:srgbClr>
                      </a:solidFill>
                      <a:prstDash val="solid"/>
                    </a:lnL>
                    <a:lnR>
                      <a:noFill/>
                    </a:lnR>
                    <a:lnT w="22225" cap="rnd" cmpd="sng" algn="ctr">
                      <a:solidFill>
                        <a:sysClr val="window" lastClr="FFFFFF"/>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lnSpc>
                          <a:spcPct val="106000"/>
                        </a:lnSpc>
                        <a:spcAft>
                          <a:spcPts val="0"/>
                        </a:spcAft>
                      </a:pPr>
                      <a:r>
                        <a:rPr lang="tr-TR" sz="2800" b="1" kern="12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38" marR="60938" marT="0" marB="0" anchor="ctr">
                    <a:lnL>
                      <a:noFill/>
                    </a:lnL>
                    <a:lnR w="9525" cap="rnd" cmpd="sng" algn="ctr">
                      <a:noFill/>
                      <a:prstDash val="solid"/>
                    </a:lnR>
                    <a:lnT w="22225" cap="rnd" cmpd="sng" algn="ctr">
                      <a:solidFill>
                        <a:sysClr val="window" lastClr="FFFFFF"/>
                      </a:solidFill>
                      <a:prstDash val="soli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algn="ctr">
                        <a:lnSpc>
                          <a:spcPct val="106000"/>
                        </a:lnSpc>
                        <a:spcAft>
                          <a:spcPts val="0"/>
                        </a:spcAft>
                      </a:pPr>
                      <a:r>
                        <a:rPr lang="tr-TR" sz="2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60938" marR="60938" marT="0" marB="0" anchor="ctr">
                    <a:lnL>
                      <a:noFill/>
                    </a:lnL>
                    <a:lnR w="9525" cap="rnd" cmpd="sng" algn="ctr">
                      <a:solidFill>
                        <a:srgbClr val="EB8F22">
                          <a:tint val="50000"/>
                          <a:tint val="60000"/>
                        </a:srgbClr>
                      </a:solidFill>
                      <a:prstDash val="solid"/>
                    </a:lnR>
                    <a:lnT w="22225" cap="rnd" cmpd="sng" algn="ctr">
                      <a:solidFill>
                        <a:sysClr val="window" lastClr="FFFFFF"/>
                      </a:solidFill>
                      <a:prstDash val="solid"/>
                      <a:round/>
                      <a:headEnd type="none" w="med" len="med"/>
                      <a:tailEnd type="none" w="med" len="med"/>
                    </a:lnT>
                    <a:lnB w="22225" cap="rnd"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532178110"/>
                  </a:ext>
                </a:extLst>
              </a:tr>
            </a:tbl>
          </a:graphicData>
        </a:graphic>
      </p:graphicFrame>
    </p:spTree>
    <p:extLst>
      <p:ext uri="{BB962C8B-B14F-4D97-AF65-F5344CB8AC3E}">
        <p14:creationId xmlns:p14="http://schemas.microsoft.com/office/powerpoint/2010/main" val="537261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550523" y="205681"/>
            <a:ext cx="6764482" cy="584775"/>
          </a:xfrm>
          <a:prstGeom prst="rect">
            <a:avLst/>
          </a:prstGeom>
          <a:solidFill>
            <a:srgbClr val="FF99CC"/>
          </a:solidFill>
        </p:spPr>
        <p:txBody>
          <a:bodyPr wrap="square" rtlCol="0">
            <a:spAutoFit/>
          </a:bodyPr>
          <a:lstStyle/>
          <a:p>
            <a:pPr algn="ctr"/>
            <a:r>
              <a:rPr lang="tr-TR" sz="3200" b="1" dirty="0">
                <a:solidFill>
                  <a:srgbClr val="0070C0"/>
                </a:solidFill>
              </a:rPr>
              <a:t>AKADEMİK YAYINLAR</a:t>
            </a:r>
          </a:p>
        </p:txBody>
      </p:sp>
      <p:graphicFrame>
        <p:nvGraphicFramePr>
          <p:cNvPr id="6" name="İçerik Yer Tutucusu 3">
            <a:extLst>
              <a:ext uri="{FF2B5EF4-FFF2-40B4-BE49-F238E27FC236}">
                <a16:creationId xmlns:a16="http://schemas.microsoft.com/office/drawing/2014/main" id="{345604C9-DE49-4BD2-BF99-C97FAC9167DB}"/>
              </a:ext>
            </a:extLst>
          </p:cNvPr>
          <p:cNvGraphicFramePr>
            <a:graphicFrameLocks/>
          </p:cNvGraphicFramePr>
          <p:nvPr>
            <p:extLst>
              <p:ext uri="{D42A27DB-BD31-4B8C-83A1-F6EECF244321}">
                <p14:modId xmlns:p14="http://schemas.microsoft.com/office/powerpoint/2010/main" val="1551299229"/>
              </p:ext>
            </p:extLst>
          </p:nvPr>
        </p:nvGraphicFramePr>
        <p:xfrm>
          <a:off x="0" y="918644"/>
          <a:ext cx="12192000" cy="5781260"/>
        </p:xfrm>
        <a:graphic>
          <a:graphicData uri="http://schemas.openxmlformats.org/drawingml/2006/table">
            <a:tbl>
              <a:tblPr firstRow="1" bandRow="1">
                <a:effectLst>
                  <a:outerShdw blurRad="50800" dist="38100" dir="8100000" algn="tr" rotWithShape="0">
                    <a:prstClr val="black">
                      <a:alpha val="40000"/>
                    </a:prstClr>
                  </a:outerShdw>
                </a:effectLst>
              </a:tblPr>
              <a:tblGrid>
                <a:gridCol w="8990504">
                  <a:extLst>
                    <a:ext uri="{9D8B030D-6E8A-4147-A177-3AD203B41FA5}">
                      <a16:colId xmlns:a16="http://schemas.microsoft.com/office/drawing/2014/main" val="20000"/>
                    </a:ext>
                  </a:extLst>
                </a:gridCol>
                <a:gridCol w="3201496">
                  <a:extLst>
                    <a:ext uri="{9D8B030D-6E8A-4147-A177-3AD203B41FA5}">
                      <a16:colId xmlns:a16="http://schemas.microsoft.com/office/drawing/2014/main" val="20001"/>
                    </a:ext>
                  </a:extLst>
                </a:gridCol>
              </a:tblGrid>
              <a:tr h="587394">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lnSpc>
                          <a:spcPct val="107000"/>
                        </a:lnSpc>
                      </a:pPr>
                      <a:r>
                        <a:rPr lang="tr-TR" sz="2400" b="1" u="sng" dirty="0">
                          <a:solidFill>
                            <a:srgbClr val="0070C0"/>
                          </a:solidFill>
                          <a:effectLst/>
                          <a:latin typeface="Calibri" panose="020F0502020204030204" pitchFamily="34" charset="0"/>
                        </a:rPr>
                        <a:t>Yayın Türü</a:t>
                      </a:r>
                    </a:p>
                  </a:txBody>
                  <a:tcPr marL="49149" marR="49149" marT="24575" marB="24575">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algn="ctr">
                        <a:lnSpc>
                          <a:spcPct val="107000"/>
                        </a:lnSpc>
                      </a:pPr>
                      <a:r>
                        <a:rPr lang="tr-TR" sz="2400" b="1" u="sng" dirty="0">
                          <a:solidFill>
                            <a:srgbClr val="0070C0"/>
                          </a:solidFill>
                          <a:effectLst/>
                          <a:latin typeface="Calibri" panose="020F0502020204030204" pitchFamily="34" charset="0"/>
                        </a:rPr>
                        <a:t>2023</a:t>
                      </a:r>
                    </a:p>
                  </a:txBody>
                  <a:tcPr marL="49149" marR="49149" marT="24575" marB="24575">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0"/>
                  </a:ext>
                </a:extLst>
              </a:tr>
              <a:tr h="888448">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just">
                        <a:lnSpc>
                          <a:spcPct val="107000"/>
                        </a:lnSpc>
                        <a:spcAft>
                          <a:spcPts val="0"/>
                        </a:spcAft>
                      </a:pP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1.  Uluslararası</a:t>
                      </a:r>
                      <a:r>
                        <a:rPr lang="tr-TR" sz="2400" b="0" kern="1200" baseline="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 </a:t>
                      </a: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hakemli dergilerde yayınlanan makaleler (SCI &amp; SSCI &amp; Arts and Humanities) </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endParaRPr lang="tr-TR" sz="2400" b="0" kern="1200" dirty="0">
                        <a:solidFill>
                          <a:srgbClr val="0070C0"/>
                        </a:solidFill>
                        <a:effectLst/>
                        <a:latin typeface="Calibri" panose="020F0502020204030204" pitchFamily="34" charset="0"/>
                        <a:ea typeface="+mn-ea"/>
                        <a:cs typeface="+mn-cs"/>
                      </a:endParaRP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1"/>
                  </a:ext>
                </a:extLst>
              </a:tr>
              <a:tr h="531564">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just">
                        <a:lnSpc>
                          <a:spcPct val="107000"/>
                        </a:lnSpc>
                        <a:spcAft>
                          <a:spcPts val="0"/>
                        </a:spcAft>
                      </a:pP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2. Uluslararası diğer hakemli dergilerde yayınlanan makaleler</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r>
                        <a:rPr lang="tr-TR" sz="2400" b="0" kern="1200" dirty="0">
                          <a:solidFill>
                            <a:srgbClr val="0070C0"/>
                          </a:solidFill>
                          <a:effectLst/>
                          <a:latin typeface="Calibri" panose="020F0502020204030204" pitchFamily="34" charset="0"/>
                          <a:ea typeface="+mn-ea"/>
                          <a:cs typeface="+mn-cs"/>
                        </a:rPr>
                        <a:t>4</a:t>
                      </a: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2"/>
                  </a:ext>
                </a:extLst>
              </a:tr>
              <a:tr h="888448">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just">
                        <a:lnSpc>
                          <a:spcPct val="107000"/>
                        </a:lnSpc>
                        <a:spcAft>
                          <a:spcPts val="0"/>
                        </a:spcAft>
                      </a:pP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3. Uluslararası bilimsel toplantılarda sunulan ve</a:t>
                      </a:r>
                      <a:r>
                        <a:rPr lang="tr-TR" sz="2400" b="0" kern="1200" baseline="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 </a:t>
                      </a: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bildiri kitabında (</a:t>
                      </a:r>
                      <a:r>
                        <a:rPr lang="tr-TR"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p</a:t>
                      </a: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roceedings) basılan bildiriler </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r>
                        <a:rPr lang="tr-TR" sz="2400" b="0" kern="1200" dirty="0">
                          <a:solidFill>
                            <a:srgbClr val="0070C0"/>
                          </a:solidFill>
                          <a:effectLst/>
                          <a:latin typeface="Calibri" panose="020F0502020204030204" pitchFamily="34" charset="0"/>
                          <a:ea typeface="+mn-ea"/>
                          <a:cs typeface="+mn-cs"/>
                        </a:rPr>
                        <a:t>5</a:t>
                      </a: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3"/>
                  </a:ext>
                </a:extLst>
              </a:tr>
              <a:tr h="531564">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just">
                        <a:lnSpc>
                          <a:spcPct val="107000"/>
                        </a:lnSpc>
                        <a:spcAft>
                          <a:spcPts val="0"/>
                        </a:spcAft>
                      </a:pP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4.  Yazılan uluslararası </a:t>
                      </a:r>
                      <a:r>
                        <a:rPr lang="tr-TR" sz="2400" b="0" kern="1200" noProof="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kitaplar</a:t>
                      </a: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 veya kitaplarda bölümler </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endParaRPr lang="tr-TR" sz="2400" b="0" kern="1200" dirty="0">
                        <a:solidFill>
                          <a:srgbClr val="0070C0"/>
                        </a:solidFill>
                        <a:effectLst/>
                        <a:latin typeface="Calibri" panose="020F0502020204030204" pitchFamily="34" charset="0"/>
                        <a:ea typeface="+mn-ea"/>
                        <a:cs typeface="+mn-cs"/>
                      </a:endParaRP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4"/>
                  </a:ext>
                </a:extLst>
              </a:tr>
              <a:tr h="531564">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just">
                        <a:lnSpc>
                          <a:spcPct val="107000"/>
                        </a:lnSpc>
                        <a:spcAft>
                          <a:spcPts val="0"/>
                        </a:spcAft>
                      </a:pP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5.  Ulusal hakemli dergilerde yayınlanan makaleler </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endParaRPr lang="tr-TR" sz="2400" b="0" kern="1200" dirty="0">
                        <a:solidFill>
                          <a:srgbClr val="0070C0"/>
                        </a:solidFill>
                        <a:effectLst/>
                        <a:latin typeface="Calibri" panose="020F0502020204030204" pitchFamily="34" charset="0"/>
                        <a:ea typeface="+mn-ea"/>
                        <a:cs typeface="+mn-cs"/>
                      </a:endParaRP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5"/>
                  </a:ext>
                </a:extLst>
              </a:tr>
              <a:tr h="888448">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just">
                        <a:lnSpc>
                          <a:spcPct val="107000"/>
                        </a:lnSpc>
                        <a:spcAft>
                          <a:spcPts val="0"/>
                        </a:spcAft>
                      </a:pP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6.  Ulusal bilimsel toplantılarda sunulan ve bildiri kitabında basılan bildiriler </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endParaRPr lang="tr-TR" sz="2400" b="0" kern="1200" dirty="0">
                        <a:solidFill>
                          <a:srgbClr val="0070C0"/>
                        </a:solidFill>
                        <a:effectLst/>
                        <a:latin typeface="Calibri" panose="020F0502020204030204" pitchFamily="34" charset="0"/>
                        <a:ea typeface="+mn-ea"/>
                        <a:cs typeface="+mn-cs"/>
                      </a:endParaRP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6"/>
                  </a:ext>
                </a:extLst>
              </a:tr>
              <a:tr h="466915">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just">
                        <a:lnSpc>
                          <a:spcPct val="107000"/>
                        </a:lnSpc>
                        <a:spcAft>
                          <a:spcPts val="0"/>
                        </a:spcAft>
                      </a:pPr>
                      <a:r>
                        <a:rPr lang="en-US"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7.  </a:t>
                      </a:r>
                      <a:r>
                        <a:rPr lang="tr-TR"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Ulusal kitap veya kitap bölümü</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endParaRPr lang="tr-TR" sz="2400" b="0" kern="1200" dirty="0">
                        <a:solidFill>
                          <a:srgbClr val="0070C0"/>
                        </a:solidFill>
                        <a:effectLst/>
                        <a:latin typeface="Calibri" panose="020F0502020204030204" pitchFamily="34" charset="0"/>
                        <a:ea typeface="+mn-ea"/>
                        <a:cs typeface="+mn-cs"/>
                      </a:endParaRP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7"/>
                  </a:ext>
                </a:extLst>
              </a:tr>
              <a:tr h="466915">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ctr">
                        <a:lnSpc>
                          <a:spcPct val="107000"/>
                        </a:lnSpc>
                        <a:spcAft>
                          <a:spcPts val="0"/>
                        </a:spcAft>
                      </a:pPr>
                      <a:r>
                        <a:rPr lang="tr-TR" sz="2400" b="0" kern="1200" dirty="0">
                          <a:solidFill>
                            <a:srgbClr val="0070C0"/>
                          </a:solidFill>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Genel Toplam</a:t>
                      </a:r>
                      <a:endParaRPr lang="tr-TR" sz="2400" b="0"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E8BEE5"/>
                    </a:solidFill>
                  </a:tcPr>
                </a:tc>
                <a:tc>
                  <a:txBody>
                    <a:bodyPr/>
                    <a:lstStyle/>
                    <a:p>
                      <a:pPr marL="0" algn="ctr" defTabSz="914400" rtl="0" eaLnBrk="1" latinLnBrk="0" hangingPunct="1">
                        <a:lnSpc>
                          <a:spcPct val="107000"/>
                        </a:lnSpc>
                        <a:spcAft>
                          <a:spcPts val="0"/>
                        </a:spcAft>
                      </a:pPr>
                      <a:r>
                        <a:rPr lang="tr-TR" sz="2400" b="0" kern="1200" dirty="0">
                          <a:solidFill>
                            <a:srgbClr val="0070C0"/>
                          </a:solidFill>
                          <a:effectLst/>
                          <a:latin typeface="Calibri" panose="020F0502020204030204" pitchFamily="34" charset="0"/>
                          <a:ea typeface="+mn-ea"/>
                          <a:cs typeface="+mn-cs"/>
                        </a:rPr>
                        <a:t>9</a:t>
                      </a:r>
                    </a:p>
                  </a:txBody>
                  <a:tcPr marL="49149" marR="49149" marT="24575" marB="24575">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504719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173133" y="420254"/>
            <a:ext cx="6764482" cy="1077218"/>
          </a:xfrm>
          <a:prstGeom prst="rect">
            <a:avLst/>
          </a:prstGeom>
          <a:solidFill>
            <a:srgbClr val="FF99CC"/>
          </a:solidFill>
        </p:spPr>
        <p:txBody>
          <a:bodyPr wrap="square" rtlCol="0">
            <a:spAutoFit/>
          </a:bodyPr>
          <a:lstStyle/>
          <a:p>
            <a:pPr algn="ctr"/>
            <a:r>
              <a:rPr lang="tr-TR" sz="3200" b="1" dirty="0">
                <a:solidFill>
                  <a:srgbClr val="0070C0"/>
                </a:solidFill>
              </a:rPr>
              <a:t>MALİ DURUM</a:t>
            </a:r>
          </a:p>
          <a:p>
            <a:pPr algn="ctr"/>
            <a:endParaRPr lang="tr-TR" sz="3200" b="1" dirty="0">
              <a:solidFill>
                <a:srgbClr val="0070C0"/>
              </a:solidFill>
            </a:endParaRPr>
          </a:p>
        </p:txBody>
      </p:sp>
      <p:graphicFrame>
        <p:nvGraphicFramePr>
          <p:cNvPr id="4" name="4 Tablo">
            <a:extLst>
              <a:ext uri="{FF2B5EF4-FFF2-40B4-BE49-F238E27FC236}">
                <a16:creationId xmlns:a16="http://schemas.microsoft.com/office/drawing/2014/main" id="{6F473541-41EE-413A-995A-7000D9B5B018}"/>
              </a:ext>
            </a:extLst>
          </p:cNvPr>
          <p:cNvGraphicFramePr>
            <a:graphicFrameLocks noGrp="1"/>
          </p:cNvGraphicFramePr>
          <p:nvPr>
            <p:extLst>
              <p:ext uri="{D42A27DB-BD31-4B8C-83A1-F6EECF244321}">
                <p14:modId xmlns:p14="http://schemas.microsoft.com/office/powerpoint/2010/main" val="1362954105"/>
              </p:ext>
            </p:extLst>
          </p:nvPr>
        </p:nvGraphicFramePr>
        <p:xfrm>
          <a:off x="266007" y="1097278"/>
          <a:ext cx="11272850" cy="5371934"/>
        </p:xfrm>
        <a:graphic>
          <a:graphicData uri="http://schemas.openxmlformats.org/drawingml/2006/table">
            <a:tbl>
              <a:tblPr>
                <a:tableStyleId>{D113A9D2-9D6B-4929-AA2D-F23B5EE8CBE7}</a:tableStyleId>
              </a:tblPr>
              <a:tblGrid>
                <a:gridCol w="9186599">
                  <a:extLst>
                    <a:ext uri="{9D8B030D-6E8A-4147-A177-3AD203B41FA5}">
                      <a16:colId xmlns:a16="http://schemas.microsoft.com/office/drawing/2014/main" val="20000"/>
                    </a:ext>
                  </a:extLst>
                </a:gridCol>
                <a:gridCol w="2086251">
                  <a:extLst>
                    <a:ext uri="{9D8B030D-6E8A-4147-A177-3AD203B41FA5}">
                      <a16:colId xmlns:a16="http://schemas.microsoft.com/office/drawing/2014/main" val="20002"/>
                    </a:ext>
                  </a:extLst>
                </a:gridCol>
              </a:tblGrid>
              <a:tr h="850054">
                <a:tc>
                  <a:txBody>
                    <a:bodyPr/>
                    <a:lstStyle/>
                    <a:p>
                      <a:pPr algn="just">
                        <a:lnSpc>
                          <a:spcPct val="115000"/>
                        </a:lnSpc>
                        <a:spcAft>
                          <a:spcPts val="0"/>
                        </a:spcAft>
                      </a:pPr>
                      <a:r>
                        <a:rPr lang="en-GB" sz="3200" b="1" u="sng" dirty="0">
                          <a:solidFill>
                            <a:srgbClr val="0070C0"/>
                          </a:solidFill>
                          <a:latin typeface="+mn-lt"/>
                        </a:rPr>
                        <a:t>Harcama Kalemi</a:t>
                      </a:r>
                      <a:endParaRPr lang="tr-TR" sz="3200" b="1" u="sng" dirty="0">
                        <a:solidFill>
                          <a:srgbClr val="0070C0"/>
                        </a:solidFill>
                        <a:latin typeface="+mn-lt"/>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3200" b="1" u="sng" dirty="0">
                          <a:solidFill>
                            <a:srgbClr val="0070C0"/>
                          </a:solidFill>
                          <a:latin typeface="+mn-lt"/>
                          <a:ea typeface="Calibri"/>
                          <a:cs typeface="Times New Roman"/>
                        </a:rPr>
                        <a:t>Miktar</a:t>
                      </a:r>
                    </a:p>
                  </a:txBody>
                  <a:tcPr marL="68580" marR="68580" marT="0" marB="0">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0"/>
                  </a:ext>
                </a:extLst>
              </a:tr>
              <a:tr h="850054">
                <a:tc>
                  <a:txBody>
                    <a:bodyPr/>
                    <a:lstStyle/>
                    <a:p>
                      <a:pPr algn="just">
                        <a:lnSpc>
                          <a:spcPct val="115000"/>
                        </a:lnSpc>
                        <a:spcAft>
                          <a:spcPts val="0"/>
                        </a:spcAft>
                      </a:pPr>
                      <a:r>
                        <a:rPr lang="en-GB" sz="3200" b="1" dirty="0" err="1">
                          <a:solidFill>
                            <a:srgbClr val="0070C0"/>
                          </a:solidFill>
                          <a:latin typeface="+mn-lt"/>
                        </a:rPr>
                        <a:t>Yurtiçi</a:t>
                      </a:r>
                      <a:r>
                        <a:rPr lang="en-GB" sz="3200" b="1" dirty="0">
                          <a:solidFill>
                            <a:srgbClr val="0070C0"/>
                          </a:solidFill>
                          <a:latin typeface="+mn-lt"/>
                        </a:rPr>
                        <a:t> </a:t>
                      </a:r>
                      <a:r>
                        <a:rPr lang="en-GB" sz="3200" b="1" dirty="0" err="1">
                          <a:solidFill>
                            <a:srgbClr val="0070C0"/>
                          </a:solidFill>
                          <a:latin typeface="+mn-lt"/>
                        </a:rPr>
                        <a:t>Geçici</a:t>
                      </a:r>
                      <a:r>
                        <a:rPr lang="en-GB" sz="3200" b="1" dirty="0">
                          <a:solidFill>
                            <a:srgbClr val="0070C0"/>
                          </a:solidFill>
                          <a:latin typeface="+mn-lt"/>
                        </a:rPr>
                        <a:t> </a:t>
                      </a:r>
                      <a:r>
                        <a:rPr lang="en-GB" sz="3200" b="1" dirty="0" err="1">
                          <a:solidFill>
                            <a:srgbClr val="0070C0"/>
                          </a:solidFill>
                          <a:latin typeface="+mn-lt"/>
                        </a:rPr>
                        <a:t>Görev</a:t>
                      </a:r>
                      <a:r>
                        <a:rPr lang="en-GB" sz="3200" b="1" dirty="0">
                          <a:solidFill>
                            <a:srgbClr val="0070C0"/>
                          </a:solidFill>
                          <a:latin typeface="+mn-lt"/>
                        </a:rPr>
                        <a:t> </a:t>
                      </a:r>
                      <a:r>
                        <a:rPr lang="en-GB" sz="3200" b="1" dirty="0" err="1">
                          <a:solidFill>
                            <a:srgbClr val="0070C0"/>
                          </a:solidFill>
                          <a:latin typeface="+mn-lt"/>
                        </a:rPr>
                        <a:t>Yolluğu</a:t>
                      </a:r>
                      <a:endParaRPr lang="tr-TR" sz="3200" b="1" dirty="0">
                        <a:solidFill>
                          <a:srgbClr val="0070C0"/>
                        </a:solidFill>
                        <a:latin typeface="+mn-lt"/>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3200" b="1" i="0" kern="1200" dirty="0">
                          <a:solidFill>
                            <a:srgbClr val="0070C0"/>
                          </a:solidFill>
                          <a:effectLst/>
                          <a:latin typeface="+mn-lt"/>
                          <a:ea typeface="+mn-ea"/>
                          <a:cs typeface="+mn-cs"/>
                        </a:rPr>
                        <a:t>3.784,50</a:t>
                      </a:r>
                      <a:endParaRPr lang="tr-TR" sz="3200" b="1" dirty="0">
                        <a:solidFill>
                          <a:srgbClr val="0070C0"/>
                        </a:solidFill>
                        <a:latin typeface="+mn-lt"/>
                        <a:ea typeface="Calibri"/>
                        <a:cs typeface="Times New Roman"/>
                      </a:endParaRP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1"/>
                  </a:ext>
                </a:extLst>
              </a:tr>
              <a:tr h="850054">
                <a:tc>
                  <a:txBody>
                    <a:bodyPr/>
                    <a:lstStyle/>
                    <a:p>
                      <a:pPr algn="just">
                        <a:lnSpc>
                          <a:spcPct val="115000"/>
                        </a:lnSpc>
                        <a:spcAft>
                          <a:spcPts val="0"/>
                        </a:spcAft>
                      </a:pPr>
                      <a:r>
                        <a:rPr lang="en-GB" sz="3200" b="1" dirty="0" err="1">
                          <a:solidFill>
                            <a:srgbClr val="0070C0"/>
                          </a:solidFill>
                          <a:latin typeface="+mn-lt"/>
                        </a:rPr>
                        <a:t>Yurtdışı</a:t>
                      </a:r>
                      <a:r>
                        <a:rPr lang="en-GB" sz="3200" b="1" dirty="0">
                          <a:solidFill>
                            <a:srgbClr val="0070C0"/>
                          </a:solidFill>
                          <a:latin typeface="+mn-lt"/>
                        </a:rPr>
                        <a:t> </a:t>
                      </a:r>
                      <a:r>
                        <a:rPr lang="en-GB" sz="3200" b="1" dirty="0" err="1">
                          <a:solidFill>
                            <a:srgbClr val="0070C0"/>
                          </a:solidFill>
                          <a:latin typeface="+mn-lt"/>
                        </a:rPr>
                        <a:t>Geçici</a:t>
                      </a:r>
                      <a:r>
                        <a:rPr lang="en-GB" sz="3200" b="1" dirty="0">
                          <a:solidFill>
                            <a:srgbClr val="0070C0"/>
                          </a:solidFill>
                          <a:latin typeface="+mn-lt"/>
                        </a:rPr>
                        <a:t> </a:t>
                      </a:r>
                      <a:r>
                        <a:rPr lang="en-GB" sz="3200" b="1" dirty="0" err="1">
                          <a:solidFill>
                            <a:srgbClr val="0070C0"/>
                          </a:solidFill>
                          <a:latin typeface="+mn-lt"/>
                        </a:rPr>
                        <a:t>Görev</a:t>
                      </a:r>
                      <a:r>
                        <a:rPr lang="en-GB" sz="3200" b="1" dirty="0">
                          <a:solidFill>
                            <a:srgbClr val="0070C0"/>
                          </a:solidFill>
                          <a:latin typeface="+mn-lt"/>
                        </a:rPr>
                        <a:t> </a:t>
                      </a:r>
                      <a:r>
                        <a:rPr lang="en-GB" sz="3200" b="1" dirty="0" err="1">
                          <a:solidFill>
                            <a:srgbClr val="0070C0"/>
                          </a:solidFill>
                          <a:latin typeface="+mn-lt"/>
                        </a:rPr>
                        <a:t>Yolluğu</a:t>
                      </a:r>
                      <a:endParaRPr lang="tr-TR" sz="3200" b="1" dirty="0">
                        <a:solidFill>
                          <a:srgbClr val="0070C0"/>
                        </a:solidFill>
                        <a:latin typeface="+mn-lt"/>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3200" b="1" dirty="0">
                          <a:solidFill>
                            <a:srgbClr val="0070C0"/>
                          </a:solidFill>
                          <a:latin typeface="+mn-lt"/>
                          <a:ea typeface="Calibri"/>
                          <a:cs typeface="Times New Roman"/>
                        </a:rPr>
                        <a:t>-</a:t>
                      </a: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2"/>
                  </a:ext>
                </a:extLst>
              </a:tr>
              <a:tr h="850054">
                <a:tc>
                  <a:txBody>
                    <a:bodyPr/>
                    <a:lstStyle/>
                    <a:p>
                      <a:pPr algn="just">
                        <a:lnSpc>
                          <a:spcPct val="115000"/>
                        </a:lnSpc>
                        <a:spcAft>
                          <a:spcPts val="0"/>
                        </a:spcAft>
                      </a:pPr>
                      <a:r>
                        <a:rPr lang="en-GB" sz="3200" b="1" dirty="0" err="1">
                          <a:solidFill>
                            <a:srgbClr val="0070C0"/>
                          </a:solidFill>
                          <a:latin typeface="+mn-lt"/>
                        </a:rPr>
                        <a:t>Büro</a:t>
                      </a:r>
                      <a:r>
                        <a:rPr lang="en-GB" sz="3200" b="1" dirty="0">
                          <a:solidFill>
                            <a:srgbClr val="0070C0"/>
                          </a:solidFill>
                          <a:latin typeface="+mn-lt"/>
                        </a:rPr>
                        <a:t> </a:t>
                      </a:r>
                      <a:r>
                        <a:rPr lang="en-GB" sz="3200" b="1" dirty="0" err="1">
                          <a:solidFill>
                            <a:srgbClr val="0070C0"/>
                          </a:solidFill>
                          <a:latin typeface="+mn-lt"/>
                        </a:rPr>
                        <a:t>ve</a:t>
                      </a:r>
                      <a:r>
                        <a:rPr lang="en-GB" sz="3200" b="1" dirty="0">
                          <a:solidFill>
                            <a:srgbClr val="0070C0"/>
                          </a:solidFill>
                          <a:latin typeface="+mn-lt"/>
                        </a:rPr>
                        <a:t> </a:t>
                      </a:r>
                      <a:r>
                        <a:rPr lang="en-GB" sz="3200" b="1" dirty="0" err="1">
                          <a:solidFill>
                            <a:srgbClr val="0070C0"/>
                          </a:solidFill>
                          <a:latin typeface="+mn-lt"/>
                        </a:rPr>
                        <a:t>İşyeri</a:t>
                      </a:r>
                      <a:r>
                        <a:rPr lang="en-GB" sz="3200" b="1" dirty="0">
                          <a:solidFill>
                            <a:srgbClr val="0070C0"/>
                          </a:solidFill>
                          <a:latin typeface="+mn-lt"/>
                        </a:rPr>
                        <a:t> </a:t>
                      </a:r>
                      <a:r>
                        <a:rPr lang="en-GB" sz="3200" b="1" dirty="0" err="1">
                          <a:solidFill>
                            <a:srgbClr val="0070C0"/>
                          </a:solidFill>
                          <a:latin typeface="+mn-lt"/>
                        </a:rPr>
                        <a:t>Makine</a:t>
                      </a:r>
                      <a:r>
                        <a:rPr lang="en-GB" sz="3200" b="1" dirty="0">
                          <a:solidFill>
                            <a:srgbClr val="0070C0"/>
                          </a:solidFill>
                          <a:latin typeface="+mn-lt"/>
                        </a:rPr>
                        <a:t> </a:t>
                      </a:r>
                      <a:r>
                        <a:rPr lang="en-GB" sz="3200" b="1" dirty="0" err="1">
                          <a:solidFill>
                            <a:srgbClr val="0070C0"/>
                          </a:solidFill>
                          <a:latin typeface="+mn-lt"/>
                        </a:rPr>
                        <a:t>ve</a:t>
                      </a:r>
                      <a:r>
                        <a:rPr lang="en-GB" sz="3200" b="1" dirty="0">
                          <a:solidFill>
                            <a:srgbClr val="0070C0"/>
                          </a:solidFill>
                          <a:latin typeface="+mn-lt"/>
                        </a:rPr>
                        <a:t> </a:t>
                      </a:r>
                      <a:r>
                        <a:rPr lang="en-GB" sz="3200" b="1" dirty="0" err="1">
                          <a:solidFill>
                            <a:srgbClr val="0070C0"/>
                          </a:solidFill>
                          <a:latin typeface="+mn-lt"/>
                        </a:rPr>
                        <a:t>Teçhisat</a:t>
                      </a:r>
                      <a:endParaRPr lang="tr-TR" sz="3200" b="1" dirty="0">
                        <a:solidFill>
                          <a:srgbClr val="0070C0"/>
                        </a:solidFill>
                        <a:latin typeface="+mn-lt"/>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r>
                        <a:rPr lang="tr-TR" sz="3200" b="1" dirty="0">
                          <a:solidFill>
                            <a:srgbClr val="0070C0"/>
                          </a:solidFill>
                          <a:latin typeface="+mn-lt"/>
                          <a:ea typeface="Calibri"/>
                          <a:cs typeface="Times New Roman"/>
                        </a:rPr>
                        <a:t>-</a:t>
                      </a: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3"/>
                  </a:ext>
                </a:extLst>
              </a:tr>
              <a:tr h="850054">
                <a:tc>
                  <a:txBody>
                    <a:bodyPr/>
                    <a:lstStyle/>
                    <a:p>
                      <a:pPr algn="just">
                        <a:lnSpc>
                          <a:spcPct val="115000"/>
                        </a:lnSpc>
                        <a:spcAft>
                          <a:spcPts val="0"/>
                        </a:spcAft>
                      </a:pPr>
                      <a:r>
                        <a:rPr lang="en-GB" sz="3200" b="1" dirty="0" err="1">
                          <a:solidFill>
                            <a:srgbClr val="0070C0"/>
                          </a:solidFill>
                          <a:latin typeface="+mn-lt"/>
                        </a:rPr>
                        <a:t>Diğer</a:t>
                      </a:r>
                      <a:endParaRPr lang="tr-TR" sz="3200" b="1" dirty="0">
                        <a:solidFill>
                          <a:srgbClr val="0070C0"/>
                        </a:solidFill>
                        <a:latin typeface="+mn-lt"/>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tc>
                  <a:txBody>
                    <a:bodyPr/>
                    <a:lstStyle/>
                    <a:p>
                      <a:pPr algn="ctr">
                        <a:lnSpc>
                          <a:spcPct val="115000"/>
                        </a:lnSpc>
                        <a:spcAft>
                          <a:spcPts val="0"/>
                        </a:spcAft>
                      </a:pPr>
                      <a:endParaRPr lang="tr-TR" sz="3200" b="1" dirty="0">
                        <a:solidFill>
                          <a:srgbClr val="0070C0"/>
                        </a:solidFill>
                        <a:latin typeface="+mn-lt"/>
                        <a:ea typeface="Calibri"/>
                        <a:cs typeface="Times New Roman"/>
                      </a:endParaRP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8BEE5"/>
                    </a:solidFill>
                  </a:tcPr>
                </a:tc>
                <a:extLst>
                  <a:ext uri="{0D108BD9-81ED-4DB2-BD59-A6C34878D82A}">
                    <a16:rowId xmlns:a16="http://schemas.microsoft.com/office/drawing/2014/main" val="10004"/>
                  </a:ext>
                </a:extLst>
              </a:tr>
              <a:tr h="850054">
                <a:tc>
                  <a:txBody>
                    <a:bodyPr/>
                    <a:lstStyle/>
                    <a:p>
                      <a:pPr algn="just">
                        <a:lnSpc>
                          <a:spcPct val="115000"/>
                        </a:lnSpc>
                        <a:spcAft>
                          <a:spcPts val="0"/>
                        </a:spcAft>
                      </a:pPr>
                      <a:r>
                        <a:rPr lang="en-GB" sz="3200" b="1" dirty="0" err="1">
                          <a:solidFill>
                            <a:srgbClr val="0070C0"/>
                          </a:solidFill>
                          <a:latin typeface="+mn-lt"/>
                        </a:rPr>
                        <a:t>Toplam</a:t>
                      </a:r>
                      <a:r>
                        <a:rPr lang="tr-TR" sz="3200" b="1" dirty="0">
                          <a:solidFill>
                            <a:srgbClr val="0070C0"/>
                          </a:solidFill>
                          <a:latin typeface="+mn-lt"/>
                        </a:rPr>
                        <a:t> (₺)</a:t>
                      </a:r>
                      <a:endParaRPr lang="tr-TR" sz="3200" b="1" dirty="0">
                        <a:solidFill>
                          <a:srgbClr val="0070C0"/>
                        </a:solidFill>
                        <a:latin typeface="+mn-lt"/>
                        <a:ea typeface="Calibri"/>
                        <a:cs typeface="Times New Roman"/>
                      </a:endParaRPr>
                    </a:p>
                  </a:txBody>
                  <a:tcPr marL="68580" marR="68580" marT="0" marB="0">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E8BEE5"/>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3200" b="1" i="0" kern="1200" dirty="0">
                          <a:solidFill>
                            <a:srgbClr val="0070C0"/>
                          </a:solidFill>
                          <a:effectLst/>
                          <a:latin typeface="+mn-lt"/>
                          <a:ea typeface="+mn-ea"/>
                          <a:cs typeface="+mn-cs"/>
                        </a:rPr>
                        <a:t>3.784,50</a:t>
                      </a:r>
                      <a:endParaRPr lang="tr-TR" sz="3200" b="1" dirty="0">
                        <a:solidFill>
                          <a:srgbClr val="0070C0"/>
                        </a:solidFill>
                        <a:latin typeface="+mn-lt"/>
                        <a:ea typeface="Calibri"/>
                        <a:cs typeface="Times New Roman"/>
                      </a:endParaRPr>
                    </a:p>
                    <a:p>
                      <a:pPr algn="ctr">
                        <a:lnSpc>
                          <a:spcPct val="115000"/>
                        </a:lnSpc>
                        <a:spcAft>
                          <a:spcPts val="0"/>
                        </a:spcAft>
                      </a:pPr>
                      <a:endParaRPr lang="tr-TR" sz="3200" b="1" dirty="0">
                        <a:solidFill>
                          <a:srgbClr val="0070C0"/>
                        </a:solidFill>
                        <a:latin typeface="+mn-lt"/>
                        <a:ea typeface="Calibri"/>
                        <a:cs typeface="Times New Roman"/>
                      </a:endParaRPr>
                    </a:p>
                  </a:txBody>
                  <a:tcPr marL="68580" marR="68580" marT="0" marB="0">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E8BEE5"/>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82332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5" y="623454"/>
            <a:ext cx="9428183" cy="646331"/>
          </a:xfrm>
          <a:prstGeom prst="rect">
            <a:avLst/>
          </a:prstGeom>
          <a:solidFill>
            <a:srgbClr val="FF99CC"/>
          </a:solidFill>
        </p:spPr>
        <p:txBody>
          <a:bodyPr wrap="square" rtlCol="0">
            <a:spAutoFit/>
          </a:bodyPr>
          <a:lstStyle/>
          <a:p>
            <a:r>
              <a:rPr lang="tr-TR" sz="3600" b="1" dirty="0">
                <a:solidFill>
                  <a:srgbClr val="0070C0"/>
                </a:solidFill>
              </a:rPr>
              <a:t>FİZİKSEL OLANAKLAR – EĞİTİM ALANLARI -</a:t>
            </a:r>
          </a:p>
        </p:txBody>
      </p:sp>
      <p:graphicFrame>
        <p:nvGraphicFramePr>
          <p:cNvPr id="3" name="İçerik Yer Tutucusu 3"/>
          <p:cNvGraphicFramePr>
            <a:graphicFrameLocks/>
          </p:cNvGraphicFramePr>
          <p:nvPr>
            <p:extLst>
              <p:ext uri="{D42A27DB-BD31-4B8C-83A1-F6EECF244321}">
                <p14:modId xmlns:p14="http://schemas.microsoft.com/office/powerpoint/2010/main" val="1534938113"/>
              </p:ext>
            </p:extLst>
          </p:nvPr>
        </p:nvGraphicFramePr>
        <p:xfrm>
          <a:off x="2" y="1383084"/>
          <a:ext cx="12191997" cy="4306516"/>
        </p:xfrm>
        <a:graphic>
          <a:graphicData uri="http://schemas.openxmlformats.org/drawingml/2006/table">
            <a:tbl>
              <a:tblPr>
                <a:effectLst>
                  <a:outerShdw blurRad="50800" dist="38100" dir="8100000" algn="tr" rotWithShape="0">
                    <a:prstClr val="black">
                      <a:alpha val="40000"/>
                    </a:prstClr>
                  </a:outerShdw>
                </a:effectLst>
              </a:tblPr>
              <a:tblGrid>
                <a:gridCol w="313597">
                  <a:extLst>
                    <a:ext uri="{9D8B030D-6E8A-4147-A177-3AD203B41FA5}">
                      <a16:colId xmlns:a16="http://schemas.microsoft.com/office/drawing/2014/main" val="20000"/>
                    </a:ext>
                  </a:extLst>
                </a:gridCol>
                <a:gridCol w="559586">
                  <a:extLst>
                    <a:ext uri="{9D8B030D-6E8A-4147-A177-3AD203B41FA5}">
                      <a16:colId xmlns:a16="http://schemas.microsoft.com/office/drawing/2014/main" val="20001"/>
                    </a:ext>
                  </a:extLst>
                </a:gridCol>
                <a:gridCol w="471260">
                  <a:extLst>
                    <a:ext uri="{9D8B030D-6E8A-4147-A177-3AD203B41FA5}">
                      <a16:colId xmlns:a16="http://schemas.microsoft.com/office/drawing/2014/main" val="20002"/>
                    </a:ext>
                  </a:extLst>
                </a:gridCol>
                <a:gridCol w="531239">
                  <a:extLst>
                    <a:ext uri="{9D8B030D-6E8A-4147-A177-3AD203B41FA5}">
                      <a16:colId xmlns:a16="http://schemas.microsoft.com/office/drawing/2014/main" val="20003"/>
                    </a:ext>
                  </a:extLst>
                </a:gridCol>
                <a:gridCol w="599785">
                  <a:extLst>
                    <a:ext uri="{9D8B030D-6E8A-4147-A177-3AD203B41FA5}">
                      <a16:colId xmlns:a16="http://schemas.microsoft.com/office/drawing/2014/main" val="20004"/>
                    </a:ext>
                  </a:extLst>
                </a:gridCol>
                <a:gridCol w="522670">
                  <a:extLst>
                    <a:ext uri="{9D8B030D-6E8A-4147-A177-3AD203B41FA5}">
                      <a16:colId xmlns:a16="http://schemas.microsoft.com/office/drawing/2014/main" val="20005"/>
                    </a:ext>
                  </a:extLst>
                </a:gridCol>
                <a:gridCol w="436987">
                  <a:extLst>
                    <a:ext uri="{9D8B030D-6E8A-4147-A177-3AD203B41FA5}">
                      <a16:colId xmlns:a16="http://schemas.microsoft.com/office/drawing/2014/main" val="20006"/>
                    </a:ext>
                  </a:extLst>
                </a:gridCol>
                <a:gridCol w="556944">
                  <a:extLst>
                    <a:ext uri="{9D8B030D-6E8A-4147-A177-3AD203B41FA5}">
                      <a16:colId xmlns:a16="http://schemas.microsoft.com/office/drawing/2014/main" val="20007"/>
                    </a:ext>
                  </a:extLst>
                </a:gridCol>
                <a:gridCol w="522670">
                  <a:extLst>
                    <a:ext uri="{9D8B030D-6E8A-4147-A177-3AD203B41FA5}">
                      <a16:colId xmlns:a16="http://schemas.microsoft.com/office/drawing/2014/main" val="20008"/>
                    </a:ext>
                  </a:extLst>
                </a:gridCol>
                <a:gridCol w="608354">
                  <a:extLst>
                    <a:ext uri="{9D8B030D-6E8A-4147-A177-3AD203B41FA5}">
                      <a16:colId xmlns:a16="http://schemas.microsoft.com/office/drawing/2014/main" val="20009"/>
                    </a:ext>
                  </a:extLst>
                </a:gridCol>
                <a:gridCol w="685469">
                  <a:extLst>
                    <a:ext uri="{9D8B030D-6E8A-4147-A177-3AD203B41FA5}">
                      <a16:colId xmlns:a16="http://schemas.microsoft.com/office/drawing/2014/main" val="20010"/>
                    </a:ext>
                  </a:extLst>
                </a:gridCol>
                <a:gridCol w="454124">
                  <a:extLst>
                    <a:ext uri="{9D8B030D-6E8A-4147-A177-3AD203B41FA5}">
                      <a16:colId xmlns:a16="http://schemas.microsoft.com/office/drawing/2014/main" val="20011"/>
                    </a:ext>
                  </a:extLst>
                </a:gridCol>
                <a:gridCol w="411282">
                  <a:extLst>
                    <a:ext uri="{9D8B030D-6E8A-4147-A177-3AD203B41FA5}">
                      <a16:colId xmlns:a16="http://schemas.microsoft.com/office/drawing/2014/main" val="20012"/>
                    </a:ext>
                  </a:extLst>
                </a:gridCol>
                <a:gridCol w="651196">
                  <a:extLst>
                    <a:ext uri="{9D8B030D-6E8A-4147-A177-3AD203B41FA5}">
                      <a16:colId xmlns:a16="http://schemas.microsoft.com/office/drawing/2014/main" val="20013"/>
                    </a:ext>
                  </a:extLst>
                </a:gridCol>
                <a:gridCol w="539807">
                  <a:extLst>
                    <a:ext uri="{9D8B030D-6E8A-4147-A177-3AD203B41FA5}">
                      <a16:colId xmlns:a16="http://schemas.microsoft.com/office/drawing/2014/main" val="20014"/>
                    </a:ext>
                  </a:extLst>
                </a:gridCol>
                <a:gridCol w="419850">
                  <a:extLst>
                    <a:ext uri="{9D8B030D-6E8A-4147-A177-3AD203B41FA5}">
                      <a16:colId xmlns:a16="http://schemas.microsoft.com/office/drawing/2014/main" val="20015"/>
                    </a:ext>
                  </a:extLst>
                </a:gridCol>
                <a:gridCol w="736879">
                  <a:extLst>
                    <a:ext uri="{9D8B030D-6E8A-4147-A177-3AD203B41FA5}">
                      <a16:colId xmlns:a16="http://schemas.microsoft.com/office/drawing/2014/main" val="20016"/>
                    </a:ext>
                  </a:extLst>
                </a:gridCol>
                <a:gridCol w="908248">
                  <a:extLst>
                    <a:ext uri="{9D8B030D-6E8A-4147-A177-3AD203B41FA5}">
                      <a16:colId xmlns:a16="http://schemas.microsoft.com/office/drawing/2014/main" val="20017"/>
                    </a:ext>
                  </a:extLst>
                </a:gridCol>
                <a:gridCol w="514102">
                  <a:extLst>
                    <a:ext uri="{9D8B030D-6E8A-4147-A177-3AD203B41FA5}">
                      <a16:colId xmlns:a16="http://schemas.microsoft.com/office/drawing/2014/main" val="20018"/>
                    </a:ext>
                  </a:extLst>
                </a:gridCol>
                <a:gridCol w="616923">
                  <a:extLst>
                    <a:ext uri="{9D8B030D-6E8A-4147-A177-3AD203B41FA5}">
                      <a16:colId xmlns:a16="http://schemas.microsoft.com/office/drawing/2014/main" val="20019"/>
                    </a:ext>
                  </a:extLst>
                </a:gridCol>
                <a:gridCol w="1131025">
                  <a:extLst>
                    <a:ext uri="{9D8B030D-6E8A-4147-A177-3AD203B41FA5}">
                      <a16:colId xmlns:a16="http://schemas.microsoft.com/office/drawing/2014/main" val="20020"/>
                    </a:ext>
                  </a:extLst>
                </a:gridCol>
              </a:tblGrid>
              <a:tr h="931246">
                <a:tc gridSpan="9">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925195" marR="923290" algn="ctr">
                        <a:lnSpc>
                          <a:spcPct val="107000"/>
                        </a:lnSpc>
                        <a:spcBef>
                          <a:spcPts val="270"/>
                        </a:spcBef>
                        <a:spcAft>
                          <a:spcPts val="0"/>
                        </a:spcAft>
                      </a:pP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
                      </a:r>
                      <a:r>
                        <a:rPr lang="tr-TR" sz="1600" b="1" spc="2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5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9">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099185" marR="1097280" algn="ctr">
                        <a:lnSpc>
                          <a:spcPct val="107000"/>
                        </a:lnSpc>
                        <a:spcBef>
                          <a:spcPts val="270"/>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2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2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5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93675" algn="ctr">
                        <a:lnSpc>
                          <a:spcPct val="107000"/>
                        </a:lnSpc>
                        <a:spcBef>
                          <a:spcPts val="295"/>
                        </a:spcBef>
                        <a:spcAft>
                          <a:spcPts val="0"/>
                        </a:spcAft>
                      </a:pP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ğ</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 </a:t>
                      </a:r>
                      <a:r>
                        <a:rPr lang="tr-TR" sz="1600" b="1" spc="-13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anı</a:t>
                      </a:r>
                      <a:r>
                        <a:rPr lang="tr-TR" sz="1600" b="1" spc="-1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688802">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317500" marR="319405" algn="ctr">
                        <a:lnSpc>
                          <a:spcPct val="107000"/>
                        </a:lnSpc>
                        <a:spcBef>
                          <a:spcPts val="395"/>
                        </a:spcBef>
                        <a:spcAft>
                          <a:spcPts val="0"/>
                        </a:spcAft>
                      </a:pP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p>
                    <a:p>
                      <a:pPr marL="317500" marR="319405" algn="ctr">
                        <a:lnSpc>
                          <a:spcPct val="107000"/>
                        </a:lnSpc>
                        <a:spcBef>
                          <a:spcPts val="395"/>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(ortak)</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443230" marR="444500" algn="ctr">
                        <a:lnSpc>
                          <a:spcPct val="107000"/>
                        </a:lnSpc>
                        <a:spcBef>
                          <a:spcPts val="39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Derslik</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40005" algn="ctr">
                        <a:lnSpc>
                          <a:spcPct val="107000"/>
                        </a:lnSpc>
                        <a:spcBef>
                          <a:spcPts val="48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rsli</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 </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2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10"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t>
                      </a:r>
                      <a:r>
                        <a:rPr lang="tr-TR" sz="1600" b="1" spc="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a:t>
                      </a:r>
                      <a:r>
                        <a:rPr lang="tr-TR" sz="1600" b="1" spc="-10"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a:t>
                      </a:r>
                      <a:r>
                        <a:rPr lang="tr-TR" sz="1600" b="1" spc="-10"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t>
                      </a:r>
                      <a:r>
                        <a:rPr lang="tr-TR" sz="1600" b="1" spc="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ıf</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4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61290" algn="ctr">
                        <a:lnSpc>
                          <a:spcPct val="107000"/>
                        </a:lnSpc>
                        <a:spcBef>
                          <a:spcPts val="39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
                      </a: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ayar</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3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tr-TR" sz="1600" b="1" spc="-3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26060" algn="ctr">
                        <a:lnSpc>
                          <a:spcPct val="107000"/>
                        </a:lnSpc>
                        <a:spcBef>
                          <a:spcPts val="395"/>
                        </a:spcBef>
                        <a:spcAft>
                          <a:spcPts val="0"/>
                        </a:spcAft>
                      </a:pPr>
                      <a:r>
                        <a:rPr lang="tr-TR" sz="1600" b="1" spc="-1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ğ</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spc="-10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3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01930" algn="ctr">
                        <a:lnSpc>
                          <a:spcPct val="107000"/>
                        </a:lnSpc>
                        <a:spcBef>
                          <a:spcPts val="39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2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2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ı</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tc gridSpan="3">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69545" algn="ctr">
                        <a:lnSpc>
                          <a:spcPct val="107000"/>
                        </a:lnSpc>
                        <a:spcBef>
                          <a:spcPts val="39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1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
                      </a:r>
                      <a:r>
                        <a:rPr lang="tr-TR" sz="1600" b="1" spc="3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r>
                        <a:rPr lang="tr-TR" sz="1600" b="1" spc="-30"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
                      </a:r>
                      <a:r>
                        <a:rPr lang="tr-TR" sz="1600" b="1" spc="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1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1600" b="1" spc="-10"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t>
                      </a:r>
                      <a:r>
                        <a:rPr lang="tr-TR" sz="1600" b="1"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err="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843234">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55880">
                        <a:lnSpc>
                          <a:spcPct val="107000"/>
                        </a:lnSpc>
                        <a:spcBef>
                          <a:spcPts val="395"/>
                        </a:spcBef>
                        <a:spcAft>
                          <a:spcPts val="0"/>
                        </a:spcAft>
                      </a:pPr>
                      <a:r>
                        <a:rPr lang="tr-TR" sz="1600" b="1" spc="-5" dirty="0">
                          <a:solidFill>
                            <a:srgbClr val="0070C0"/>
                          </a:solidFill>
                          <a:effectLst/>
                        </a:rPr>
                        <a:t>S</a:t>
                      </a:r>
                      <a:r>
                        <a:rPr lang="tr-TR" sz="1600" b="1" dirty="0">
                          <a:solidFill>
                            <a:srgbClr val="0070C0"/>
                          </a:solidFill>
                          <a:effectLst/>
                        </a:rPr>
                        <a:t>ayı</a:t>
                      </a:r>
                      <a:endParaRPr lang="tr-TR" sz="1600" b="1" dirty="0">
                        <a:solidFill>
                          <a:srgbClr val="0070C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9685">
                        <a:lnSpc>
                          <a:spcPct val="107000"/>
                        </a:lnSpc>
                        <a:spcBef>
                          <a:spcPts val="395"/>
                        </a:spcBef>
                        <a:spcAft>
                          <a:spcPts val="0"/>
                        </a:spcAft>
                      </a:pPr>
                      <a:r>
                        <a:rPr lang="tr-TR" sz="1600" b="1" spc="-5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55880" algn="ctr">
                        <a:lnSpc>
                          <a:spcPct val="107000"/>
                        </a:lnSpc>
                        <a:spcBef>
                          <a:spcPts val="395"/>
                        </a:spcBef>
                        <a:spcAft>
                          <a:spcPts val="0"/>
                        </a:spcAft>
                      </a:pPr>
                      <a:r>
                        <a:rPr lang="tr-TR" sz="1600" b="1" spc="-5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m2</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00330" algn="ctr">
                        <a:lnSpc>
                          <a:spcPct val="107000"/>
                        </a:lnSpc>
                        <a:spcBef>
                          <a:spcPts val="39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ayı</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40005" algn="ctr">
                        <a:lnSpc>
                          <a:spcPct val="107000"/>
                        </a:lnSpc>
                        <a:spcBef>
                          <a:spcPts val="395"/>
                        </a:spcBef>
                        <a:spcAft>
                          <a:spcPts val="0"/>
                        </a:spcAft>
                      </a:pPr>
                      <a:r>
                        <a:rPr lang="tr-TR" sz="1600" b="1" spc="-5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99060" marR="109855" algn="ctr">
                        <a:lnSpc>
                          <a:spcPct val="107000"/>
                        </a:lnSpc>
                        <a:spcBef>
                          <a:spcPts val="395"/>
                        </a:spcBef>
                        <a:spcAft>
                          <a:spcPts val="0"/>
                        </a:spcAft>
                      </a:pP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m2</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55880" algn="ctr">
                        <a:lnSpc>
                          <a:spcPct val="107000"/>
                        </a:lnSpc>
                        <a:spcBef>
                          <a:spcPts val="395"/>
                        </a:spcBef>
                        <a:spcAft>
                          <a:spcPts val="0"/>
                        </a:spcAft>
                      </a:pPr>
                      <a:r>
                        <a:rPr lang="tr-TR" sz="1600" b="1" spc="-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ayı</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9685" algn="ctr">
                        <a:lnSpc>
                          <a:spcPct val="107000"/>
                        </a:lnSpc>
                        <a:spcBef>
                          <a:spcPts val="395"/>
                        </a:spcBef>
                        <a:spcAft>
                          <a:spcPts val="0"/>
                        </a:spcAft>
                      </a:pPr>
                      <a:r>
                        <a:rPr lang="tr-TR" sz="1600" b="1" spc="-5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88265" algn="ctr">
                        <a:lnSpc>
                          <a:spcPct val="107000"/>
                        </a:lnSpc>
                        <a:spcBef>
                          <a:spcPts val="395"/>
                        </a:spcBef>
                        <a:spcAft>
                          <a:spcPts val="0"/>
                        </a:spcAft>
                      </a:pPr>
                      <a:r>
                        <a:rPr lang="tr-TR" sz="1600" b="1" spc="-5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m2</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00965" algn="ctr">
                        <a:lnSpc>
                          <a:spcPct val="107000"/>
                        </a:lnSpc>
                        <a:spcBef>
                          <a:spcPts val="395"/>
                        </a:spcBef>
                        <a:spcAft>
                          <a:spcPts val="0"/>
                        </a:spcAft>
                      </a:pPr>
                      <a:r>
                        <a:rPr lang="tr-TR" sz="1600" b="1" spc="-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ayı</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64135" algn="ctr">
                        <a:lnSpc>
                          <a:spcPct val="107000"/>
                        </a:lnSpc>
                        <a:spcBef>
                          <a:spcPts val="395"/>
                        </a:spcBef>
                        <a:spcAft>
                          <a:spcPts val="0"/>
                        </a:spcAft>
                      </a:pPr>
                      <a:r>
                        <a:rPr lang="tr-TR" sz="1600" b="1" spc="-5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99060" marR="109855" algn="ctr">
                        <a:lnSpc>
                          <a:spcPct val="107000"/>
                        </a:lnSpc>
                        <a:spcBef>
                          <a:spcPts val="395"/>
                        </a:spcBef>
                        <a:spcAft>
                          <a:spcPts val="0"/>
                        </a:spcAft>
                      </a:pPr>
                      <a:r>
                        <a:rPr lang="tr-TR" sz="1600" b="1" spc="-5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m2</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00330" algn="ctr">
                        <a:lnSpc>
                          <a:spcPct val="107000"/>
                        </a:lnSpc>
                        <a:spcBef>
                          <a:spcPts val="395"/>
                        </a:spcBef>
                        <a:spcAft>
                          <a:spcPts val="0"/>
                        </a:spcAft>
                      </a:pPr>
                      <a:r>
                        <a:rPr lang="tr-TR" sz="1600" b="1" spc="-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ayı</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43815" algn="ctr">
                        <a:lnSpc>
                          <a:spcPct val="107000"/>
                        </a:lnSpc>
                        <a:spcBef>
                          <a:spcPts val="395"/>
                        </a:spcBef>
                        <a:spcAft>
                          <a:spcPts val="0"/>
                        </a:spcAft>
                      </a:pPr>
                      <a:r>
                        <a:rPr lang="tr-TR" sz="1600" b="1" spc="-5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endParaRPr lang="tr-TR" sz="1600" b="1">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99060" marR="109855" algn="ctr">
                        <a:lnSpc>
                          <a:spcPct val="107000"/>
                        </a:lnSpc>
                        <a:spcBef>
                          <a:spcPts val="395"/>
                        </a:spcBef>
                        <a:spcAft>
                          <a:spcPts val="0"/>
                        </a:spcAft>
                      </a:pP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m2</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00330" algn="ctr">
                        <a:lnSpc>
                          <a:spcPct val="107000"/>
                        </a:lnSpc>
                        <a:spcBef>
                          <a:spcPts val="39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ayı</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47625" algn="ctr">
                        <a:lnSpc>
                          <a:spcPct val="107000"/>
                        </a:lnSpc>
                        <a:spcBef>
                          <a:spcPts val="395"/>
                        </a:spcBef>
                        <a:spcAft>
                          <a:spcPts val="0"/>
                        </a:spcAft>
                      </a:pPr>
                      <a:r>
                        <a:rPr lang="tr-TR" sz="1600" b="1" spc="-5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99060" marR="109855" algn="ctr">
                        <a:lnSpc>
                          <a:spcPct val="107000"/>
                        </a:lnSpc>
                        <a:spcBef>
                          <a:spcPts val="395"/>
                        </a:spcBef>
                        <a:spcAft>
                          <a:spcPts val="0"/>
                        </a:spcAft>
                      </a:pP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m2</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100330" algn="ctr">
                        <a:lnSpc>
                          <a:spcPct val="107000"/>
                        </a:lnSpc>
                        <a:spcBef>
                          <a:spcPts val="395"/>
                        </a:spcBef>
                        <a:spcAft>
                          <a:spcPts val="0"/>
                        </a:spcAft>
                      </a:pP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ayı</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47625" algn="ctr">
                        <a:lnSpc>
                          <a:spcPct val="107000"/>
                        </a:lnSpc>
                        <a:spcBef>
                          <a:spcPts val="395"/>
                        </a:spcBef>
                        <a:spcAft>
                          <a:spcPts val="0"/>
                        </a:spcAft>
                      </a:pPr>
                      <a:r>
                        <a:rPr lang="tr-TR" sz="1600" b="1" spc="-5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3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a:t>
                      </a:r>
                      <a:r>
                        <a:rPr lang="tr-TR" sz="1600" b="1" spc="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lang="tr-TR" sz="1600" b="1" spc="-2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a:t>
                      </a:r>
                      <a:r>
                        <a:rPr lang="tr-TR" sz="1600" b="1" spc="1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t>
                      </a: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99060" marR="109855" algn="ctr">
                        <a:lnSpc>
                          <a:spcPct val="107000"/>
                        </a:lnSpc>
                        <a:spcBef>
                          <a:spcPts val="395"/>
                        </a:spcBef>
                        <a:spcAft>
                          <a:spcPts val="0"/>
                        </a:spcAft>
                      </a:pPr>
                      <a:r>
                        <a:rPr lang="tr-TR" sz="1600" b="1" spc="-55"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m2</a:t>
                      </a: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2"/>
                  </a:ext>
                </a:extLst>
              </a:tr>
              <a:tr h="843234">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120</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R="10795" algn="ctr">
                        <a:lnSpc>
                          <a:spcPct val="107000"/>
                        </a:lnSpc>
                        <a:spcBef>
                          <a:spcPts val="150"/>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5</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34315" algn="ctr">
                        <a:lnSpc>
                          <a:spcPct val="107000"/>
                        </a:lnSpc>
                        <a:spcBef>
                          <a:spcPts val="150"/>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40</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01930" algn="ctr">
                        <a:lnSpc>
                          <a:spcPct val="107000"/>
                        </a:lnSpc>
                        <a:spcBef>
                          <a:spcPts val="150"/>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60</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R="10795" algn="ctr">
                        <a:lnSpc>
                          <a:spcPct val="107000"/>
                        </a:lnSpc>
                        <a:spcBef>
                          <a:spcPts val="150"/>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6</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34315" algn="ctr">
                        <a:lnSpc>
                          <a:spcPct val="107000"/>
                        </a:lnSpc>
                        <a:spcBef>
                          <a:spcPts val="150"/>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320</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01930" algn="ctr">
                        <a:lnSpc>
                          <a:spcPct val="107000"/>
                        </a:lnSpc>
                        <a:spcBef>
                          <a:spcPts val="150"/>
                        </a:spcBef>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algn="ctr">
                        <a:lnSpc>
                          <a:spcPct val="107000"/>
                        </a:lnSpc>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R="10795" algn="ctr">
                        <a:lnSpc>
                          <a:spcPct val="107000"/>
                        </a:lnSpc>
                        <a:spcBef>
                          <a:spcPts val="150"/>
                        </a:spcBef>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R="10795" algn="ctr">
                        <a:lnSpc>
                          <a:spcPct val="107000"/>
                        </a:lnSpc>
                        <a:spcBef>
                          <a:spcPts val="150"/>
                        </a:spcBef>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R="10795" algn="ctr">
                        <a:lnSpc>
                          <a:spcPct val="107000"/>
                        </a:lnSpc>
                        <a:spcBef>
                          <a:spcPts val="150"/>
                        </a:spcBef>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R="10795" algn="ctr">
                        <a:lnSpc>
                          <a:spcPct val="107000"/>
                        </a:lnSpc>
                        <a:spcBef>
                          <a:spcPts val="150"/>
                        </a:spcBef>
                        <a:spcAft>
                          <a:spcPts val="0"/>
                        </a:spcAft>
                      </a:pPr>
                      <a:endPar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34315" algn="ctr">
                        <a:lnSpc>
                          <a:spcPct val="107000"/>
                        </a:lnSpc>
                        <a:spcBef>
                          <a:spcPts val="150"/>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320</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tx1"/>
                          </a:solidFill>
                          <a:latin typeface="Corbel"/>
                        </a:defRPr>
                      </a:lvl1pPr>
                      <a:lvl2pPr marL="457200" algn="l" defTabSz="914400" rtl="0" eaLnBrk="1" latinLnBrk="0" hangingPunct="1">
                        <a:defRPr sz="1800" kern="1200">
                          <a:solidFill>
                            <a:schemeClr val="tx1"/>
                          </a:solidFill>
                          <a:latin typeface="Corbel"/>
                        </a:defRPr>
                      </a:lvl2pPr>
                      <a:lvl3pPr marL="914400" algn="l" defTabSz="914400" rtl="0" eaLnBrk="1" latinLnBrk="0" hangingPunct="1">
                        <a:defRPr sz="1800" kern="1200">
                          <a:solidFill>
                            <a:schemeClr val="tx1"/>
                          </a:solidFill>
                          <a:latin typeface="Corbel"/>
                        </a:defRPr>
                      </a:lvl3pPr>
                      <a:lvl4pPr marL="1371600" algn="l" defTabSz="914400" rtl="0" eaLnBrk="1" latinLnBrk="0" hangingPunct="1">
                        <a:defRPr sz="1800" kern="1200">
                          <a:solidFill>
                            <a:schemeClr val="tx1"/>
                          </a:solidFill>
                          <a:latin typeface="Corbel"/>
                        </a:defRPr>
                      </a:lvl4pPr>
                      <a:lvl5pPr marL="1828800" algn="l" defTabSz="914400" rtl="0" eaLnBrk="1" latinLnBrk="0" hangingPunct="1">
                        <a:defRPr sz="1800" kern="1200">
                          <a:solidFill>
                            <a:schemeClr val="tx1"/>
                          </a:solidFill>
                          <a:latin typeface="Corbel"/>
                        </a:defRPr>
                      </a:lvl5pPr>
                      <a:lvl6pPr marL="2286000" algn="l" defTabSz="914400" rtl="0" eaLnBrk="1" latinLnBrk="0" hangingPunct="1">
                        <a:defRPr sz="1800" kern="1200">
                          <a:solidFill>
                            <a:schemeClr val="tx1"/>
                          </a:solidFill>
                          <a:latin typeface="Corbel"/>
                        </a:defRPr>
                      </a:lvl6pPr>
                      <a:lvl7pPr marL="2743200" algn="l" defTabSz="914400" rtl="0" eaLnBrk="1" latinLnBrk="0" hangingPunct="1">
                        <a:defRPr sz="1800" kern="1200">
                          <a:solidFill>
                            <a:schemeClr val="tx1"/>
                          </a:solidFill>
                          <a:latin typeface="Corbel"/>
                        </a:defRPr>
                      </a:lvl7pPr>
                      <a:lvl8pPr marL="3200400" algn="l" defTabSz="914400" rtl="0" eaLnBrk="1" latinLnBrk="0" hangingPunct="1">
                        <a:defRPr sz="1800" kern="1200">
                          <a:solidFill>
                            <a:schemeClr val="tx1"/>
                          </a:solidFill>
                          <a:latin typeface="Corbel"/>
                        </a:defRPr>
                      </a:lvl8pPr>
                      <a:lvl9pPr marL="3657600" algn="l" defTabSz="914400" rtl="0" eaLnBrk="1" latinLnBrk="0" hangingPunct="1">
                        <a:defRPr sz="1800" kern="1200">
                          <a:solidFill>
                            <a:schemeClr val="tx1"/>
                          </a:solidFill>
                          <a:latin typeface="Corbel"/>
                        </a:defRPr>
                      </a:lvl9pPr>
                    </a:lstStyle>
                    <a:p>
                      <a:pPr marL="201930" algn="ctr">
                        <a:lnSpc>
                          <a:spcPct val="107000"/>
                        </a:lnSpc>
                        <a:spcBef>
                          <a:spcPts val="150"/>
                        </a:spcBef>
                        <a:spcAft>
                          <a:spcPts val="0"/>
                        </a:spcAft>
                      </a:pPr>
                      <a:r>
                        <a:rPr lang="tr-TR" sz="1600" b="1" dirty="0">
                          <a:solidFill>
                            <a:srgbClr val="0070C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420</a:t>
                      </a:r>
                    </a:p>
                  </a:txBody>
                  <a:tcPr marL="0" marR="0" marT="0" marB="0" anchor="ctr">
                    <a:lnL w="12700" cmpd="sng">
                      <a:solidFill>
                        <a:srgbClr val="CD4223"/>
                      </a:solidFill>
                    </a:lnL>
                    <a:lnR w="12700" cmpd="sng">
                      <a:solidFill>
                        <a:srgbClr val="CD4223"/>
                      </a:solidFill>
                    </a:lnR>
                    <a:lnT w="12700" cmpd="sng">
                      <a:solidFill>
                        <a:srgbClr val="CD4223"/>
                      </a:solidFill>
                    </a:lnT>
                    <a:lnB w="12700" cmpd="sng">
                      <a:solidFill>
                        <a:srgbClr val="CD4223"/>
                      </a:solid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262257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47817" y="449282"/>
            <a:ext cx="8194468" cy="1200329"/>
          </a:xfrm>
          <a:prstGeom prst="rect">
            <a:avLst/>
          </a:prstGeom>
          <a:solidFill>
            <a:srgbClr val="FF99CC"/>
          </a:solidFill>
        </p:spPr>
        <p:txBody>
          <a:bodyPr wrap="square" rtlCol="0">
            <a:spAutoFit/>
          </a:bodyPr>
          <a:lstStyle/>
          <a:p>
            <a:r>
              <a:rPr lang="tr-TR" sz="3600" b="1" dirty="0">
                <a:solidFill>
                  <a:srgbClr val="0070C0"/>
                </a:solidFill>
              </a:rPr>
              <a:t>FİZİKSEL OLANAKLAR -  HİZMET ALANLARI -</a:t>
            </a:r>
          </a:p>
        </p:txBody>
      </p:sp>
      <p:graphicFrame>
        <p:nvGraphicFramePr>
          <p:cNvPr id="3" name="İçerik Yer Tutucusu 3"/>
          <p:cNvGraphicFramePr>
            <a:graphicFrameLocks/>
          </p:cNvGraphicFramePr>
          <p:nvPr>
            <p:extLst>
              <p:ext uri="{D42A27DB-BD31-4B8C-83A1-F6EECF244321}">
                <p14:modId xmlns:p14="http://schemas.microsoft.com/office/powerpoint/2010/main" val="4170605322"/>
              </p:ext>
            </p:extLst>
          </p:nvPr>
        </p:nvGraphicFramePr>
        <p:xfrm>
          <a:off x="0" y="1208230"/>
          <a:ext cx="12192001" cy="5649770"/>
        </p:xfrm>
        <a:graphic>
          <a:graphicData uri="http://schemas.openxmlformats.org/drawingml/2006/table">
            <a:tbl>
              <a:tblPr>
                <a:effectLst>
                  <a:outerShdw blurRad="50800" dist="38100" dir="8100000" algn="tr" rotWithShape="0">
                    <a:prstClr val="black">
                      <a:alpha val="40000"/>
                    </a:prstClr>
                  </a:outerShdw>
                </a:effectLst>
              </a:tblPr>
              <a:tblGrid>
                <a:gridCol w="1482116">
                  <a:extLst>
                    <a:ext uri="{9D8B030D-6E8A-4147-A177-3AD203B41FA5}">
                      <a16:colId xmlns:a16="http://schemas.microsoft.com/office/drawing/2014/main" val="20000"/>
                    </a:ext>
                  </a:extLst>
                </a:gridCol>
                <a:gridCol w="2085299">
                  <a:extLst>
                    <a:ext uri="{9D8B030D-6E8A-4147-A177-3AD203B41FA5}">
                      <a16:colId xmlns:a16="http://schemas.microsoft.com/office/drawing/2014/main" val="20002"/>
                    </a:ext>
                  </a:extLst>
                </a:gridCol>
                <a:gridCol w="1507965">
                  <a:extLst>
                    <a:ext uri="{9D8B030D-6E8A-4147-A177-3AD203B41FA5}">
                      <a16:colId xmlns:a16="http://schemas.microsoft.com/office/drawing/2014/main" val="20003"/>
                    </a:ext>
                  </a:extLst>
                </a:gridCol>
                <a:gridCol w="2227938">
                  <a:extLst>
                    <a:ext uri="{9D8B030D-6E8A-4147-A177-3AD203B41FA5}">
                      <a16:colId xmlns:a16="http://schemas.microsoft.com/office/drawing/2014/main" val="20005"/>
                    </a:ext>
                  </a:extLst>
                </a:gridCol>
                <a:gridCol w="2127524">
                  <a:extLst>
                    <a:ext uri="{9D8B030D-6E8A-4147-A177-3AD203B41FA5}">
                      <a16:colId xmlns:a16="http://schemas.microsoft.com/office/drawing/2014/main" val="20006"/>
                    </a:ext>
                  </a:extLst>
                </a:gridCol>
                <a:gridCol w="1295216">
                  <a:extLst>
                    <a:ext uri="{9D8B030D-6E8A-4147-A177-3AD203B41FA5}">
                      <a16:colId xmlns:a16="http://schemas.microsoft.com/office/drawing/2014/main" val="20008"/>
                    </a:ext>
                  </a:extLst>
                </a:gridCol>
                <a:gridCol w="1465943">
                  <a:extLst>
                    <a:ext uri="{9D8B030D-6E8A-4147-A177-3AD203B41FA5}">
                      <a16:colId xmlns:a16="http://schemas.microsoft.com/office/drawing/2014/main" val="20009"/>
                    </a:ext>
                  </a:extLst>
                </a:gridCol>
              </a:tblGrid>
              <a:tr h="1273618">
                <a:tc gridSpan="2">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59690" marR="59690" algn="ctr">
                        <a:lnSpc>
                          <a:spcPct val="107000"/>
                        </a:lnSpc>
                        <a:spcBef>
                          <a:spcPts val="155"/>
                        </a:spcBef>
                        <a:spcAft>
                          <a:spcPts val="0"/>
                        </a:spcAft>
                      </a:pPr>
                      <a:r>
                        <a:rPr lang="tr-TR" sz="3200" b="1" spc="-10" dirty="0">
                          <a:solidFill>
                            <a:srgbClr val="0070C0"/>
                          </a:solidFill>
                          <a:effectLst>
                            <a:outerShdw blurRad="38100" dist="38100" dir="2700000" algn="tl">
                              <a:srgbClr val="000000">
                                <a:alpha val="43137"/>
                              </a:srgbClr>
                            </a:outerShdw>
                          </a:effectLst>
                        </a:rPr>
                        <a:t>Akade</a:t>
                      </a:r>
                      <a:r>
                        <a:rPr lang="tr-TR" sz="3200" b="1" spc="-35" dirty="0">
                          <a:solidFill>
                            <a:srgbClr val="0070C0"/>
                          </a:solidFill>
                          <a:effectLst>
                            <a:outerShdw blurRad="38100" dist="38100" dir="2700000" algn="tl">
                              <a:srgbClr val="000000">
                                <a:alpha val="43137"/>
                              </a:srgbClr>
                            </a:outerShdw>
                          </a:effectLst>
                        </a:rPr>
                        <a:t>m</a:t>
                      </a:r>
                      <a:r>
                        <a:rPr lang="tr-TR" sz="3200" b="1" spc="10" dirty="0">
                          <a:solidFill>
                            <a:srgbClr val="0070C0"/>
                          </a:solidFill>
                          <a:effectLst>
                            <a:outerShdw blurRad="38100" dist="38100" dir="2700000" algn="tl">
                              <a:srgbClr val="000000">
                                <a:alpha val="43137"/>
                              </a:srgbClr>
                            </a:outerShdw>
                          </a:effectLst>
                        </a:rPr>
                        <a:t>i</a:t>
                      </a:r>
                      <a:r>
                        <a:rPr lang="tr-TR" sz="3200" b="1" dirty="0">
                          <a:solidFill>
                            <a:srgbClr val="0070C0"/>
                          </a:solidFill>
                          <a:effectLst>
                            <a:outerShdw blurRad="38100" dist="38100" dir="2700000" algn="tl">
                              <a:srgbClr val="000000">
                                <a:alpha val="43137"/>
                              </a:srgbClr>
                            </a:outerShdw>
                          </a:effectLst>
                        </a:rPr>
                        <a:t>k</a:t>
                      </a:r>
                      <a:r>
                        <a:rPr lang="tr-TR" sz="3200" b="1" spc="-5" dirty="0">
                          <a:solidFill>
                            <a:srgbClr val="0070C0"/>
                          </a:solidFill>
                          <a:effectLst>
                            <a:outerShdw blurRad="38100" dist="38100" dir="2700000" algn="tl">
                              <a:srgbClr val="000000">
                                <a:alpha val="43137"/>
                              </a:srgbClr>
                            </a:outerShdw>
                          </a:effectLst>
                        </a:rPr>
                        <a:t> </a:t>
                      </a:r>
                      <a:r>
                        <a:rPr lang="tr-TR" sz="3200" b="1" spc="-10" dirty="0">
                          <a:solidFill>
                            <a:srgbClr val="0070C0"/>
                          </a:solidFill>
                          <a:effectLst>
                            <a:outerShdw blurRad="38100" dist="38100" dir="2700000" algn="tl">
                              <a:srgbClr val="000000">
                                <a:alpha val="43137"/>
                              </a:srgbClr>
                            </a:outerShdw>
                          </a:effectLst>
                        </a:rPr>
                        <a:t>Pe</a:t>
                      </a:r>
                      <a:r>
                        <a:rPr lang="tr-TR" sz="3200" b="1" spc="-40" dirty="0">
                          <a:solidFill>
                            <a:srgbClr val="0070C0"/>
                          </a:solidFill>
                          <a:effectLst>
                            <a:outerShdw blurRad="38100" dist="38100" dir="2700000" algn="tl">
                              <a:srgbClr val="000000">
                                <a:alpha val="43137"/>
                              </a:srgbClr>
                            </a:outerShdw>
                          </a:effectLst>
                        </a:rPr>
                        <a:t>r</a:t>
                      </a: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on</a:t>
                      </a:r>
                      <a:r>
                        <a:rPr lang="tr-TR" sz="3200" b="1" spc="-10" dirty="0">
                          <a:solidFill>
                            <a:srgbClr val="0070C0"/>
                          </a:solidFill>
                          <a:effectLst>
                            <a:outerShdw blurRad="38100" dist="38100" dir="2700000" algn="tl">
                              <a:srgbClr val="000000">
                                <a:alpha val="43137"/>
                              </a:srgbClr>
                            </a:outerShdw>
                          </a:effectLst>
                        </a:rPr>
                        <a:t>e</a:t>
                      </a:r>
                      <a:r>
                        <a:rPr lang="tr-TR" sz="3200" b="1" dirty="0">
                          <a:solidFill>
                            <a:srgbClr val="0070C0"/>
                          </a:solidFill>
                          <a:effectLst>
                            <a:outerShdw blurRad="38100" dist="38100" dir="2700000" algn="tl">
                              <a:srgbClr val="000000">
                                <a:alpha val="43137"/>
                              </a:srgbClr>
                            </a:outerShdw>
                          </a:effectLst>
                        </a:rPr>
                        <a:t>l</a:t>
                      </a:r>
                      <a:r>
                        <a:rPr lang="tr-TR" sz="3200" b="1" spc="20" dirty="0">
                          <a:solidFill>
                            <a:srgbClr val="0070C0"/>
                          </a:solidFill>
                          <a:effectLst>
                            <a:outerShdw blurRad="38100" dist="38100" dir="2700000" algn="tl">
                              <a:srgbClr val="000000">
                                <a:alpha val="43137"/>
                              </a:srgbClr>
                            </a:outerShdw>
                          </a:effectLst>
                        </a:rPr>
                        <a:t> </a:t>
                      </a:r>
                    </a:p>
                    <a:p>
                      <a:pPr marL="59690" marR="59690" algn="ctr">
                        <a:lnSpc>
                          <a:spcPct val="107000"/>
                        </a:lnSpc>
                        <a:spcBef>
                          <a:spcPts val="155"/>
                        </a:spcBef>
                        <a:spcAft>
                          <a:spcPts val="0"/>
                        </a:spcAft>
                      </a:pPr>
                      <a:r>
                        <a:rPr lang="tr-TR" sz="3200" b="1" spc="-40" dirty="0">
                          <a:solidFill>
                            <a:srgbClr val="0070C0"/>
                          </a:solidFill>
                          <a:effectLst>
                            <a:outerShdw blurRad="38100" dist="38100" dir="2700000" algn="tl">
                              <a:srgbClr val="000000">
                                <a:alpha val="43137"/>
                              </a:srgbClr>
                            </a:outerShdw>
                          </a:effectLst>
                        </a:rPr>
                        <a:t>H</a:t>
                      </a:r>
                      <a:r>
                        <a:rPr lang="tr-TR" sz="3200" b="1" spc="10" dirty="0">
                          <a:solidFill>
                            <a:srgbClr val="0070C0"/>
                          </a:solidFill>
                          <a:effectLst>
                            <a:outerShdw blurRad="38100" dist="38100" dir="2700000" algn="tl">
                              <a:srgbClr val="000000">
                                <a:alpha val="43137"/>
                              </a:srgbClr>
                            </a:outerShdw>
                          </a:effectLst>
                        </a:rPr>
                        <a:t>i</a:t>
                      </a:r>
                      <a:r>
                        <a:rPr lang="tr-TR" sz="3200" b="1" spc="-45" dirty="0">
                          <a:solidFill>
                            <a:srgbClr val="0070C0"/>
                          </a:solidFill>
                          <a:effectLst>
                            <a:outerShdw blurRad="38100" dist="38100" dir="2700000" algn="tl">
                              <a:srgbClr val="000000">
                                <a:alpha val="43137"/>
                              </a:srgbClr>
                            </a:outerShdw>
                          </a:effectLst>
                        </a:rPr>
                        <a:t>z</a:t>
                      </a:r>
                      <a:r>
                        <a:rPr lang="tr-TR" sz="3200" b="1" spc="-35" dirty="0">
                          <a:solidFill>
                            <a:srgbClr val="0070C0"/>
                          </a:solidFill>
                          <a:effectLst>
                            <a:outerShdw blurRad="38100" dist="38100" dir="2700000" algn="tl">
                              <a:srgbClr val="000000">
                                <a:alpha val="43137"/>
                              </a:srgbClr>
                            </a:outerShdw>
                          </a:effectLst>
                        </a:rPr>
                        <a:t>m</a:t>
                      </a:r>
                      <a:r>
                        <a:rPr lang="tr-TR" sz="3200" b="1" spc="-10" dirty="0">
                          <a:solidFill>
                            <a:srgbClr val="0070C0"/>
                          </a:solidFill>
                          <a:effectLst>
                            <a:outerShdw blurRad="38100" dist="38100" dir="2700000" algn="tl">
                              <a:srgbClr val="000000">
                                <a:alpha val="43137"/>
                              </a:srgbClr>
                            </a:outerShdw>
                          </a:effectLst>
                        </a:rPr>
                        <a:t>e</a:t>
                      </a:r>
                      <a:r>
                        <a:rPr lang="tr-TR" sz="3200" b="1" dirty="0">
                          <a:solidFill>
                            <a:srgbClr val="0070C0"/>
                          </a:solidFill>
                          <a:effectLst>
                            <a:outerShdw blurRad="38100" dist="38100" dir="2700000" algn="tl">
                              <a:srgbClr val="000000">
                                <a:alpha val="43137"/>
                              </a:srgbClr>
                            </a:outerShdw>
                          </a:effectLst>
                        </a:rPr>
                        <a:t>t</a:t>
                      </a:r>
                      <a:r>
                        <a:rPr lang="tr-TR" sz="3200" b="1" baseline="0" dirty="0">
                          <a:solidFill>
                            <a:srgbClr val="0070C0"/>
                          </a:solidFill>
                          <a:effectLst>
                            <a:outerShdw blurRad="38100" dist="38100" dir="2700000" algn="tl">
                              <a:srgbClr val="000000">
                                <a:alpha val="43137"/>
                              </a:srgbClr>
                            </a:outerShdw>
                          </a:effectLst>
                        </a:rPr>
                        <a:t> </a:t>
                      </a:r>
                      <a:r>
                        <a:rPr lang="tr-TR" sz="3200" b="1" spc="-10" dirty="0">
                          <a:solidFill>
                            <a:srgbClr val="0070C0"/>
                          </a:solidFill>
                          <a:effectLst>
                            <a:outerShdw blurRad="38100" dist="38100" dir="2700000" algn="tl">
                              <a:srgbClr val="000000">
                                <a:alpha val="43137"/>
                              </a:srgbClr>
                            </a:outerShdw>
                          </a:effectLst>
                        </a:rPr>
                        <a:t>A</a:t>
                      </a:r>
                      <a:r>
                        <a:rPr lang="tr-TR" sz="3200" b="1" spc="-15" dirty="0">
                          <a:solidFill>
                            <a:srgbClr val="0070C0"/>
                          </a:solidFill>
                          <a:effectLst>
                            <a:outerShdw blurRad="38100" dist="38100" dir="2700000" algn="tl">
                              <a:srgbClr val="000000">
                                <a:alpha val="43137"/>
                              </a:srgbClr>
                            </a:outerShdw>
                          </a:effectLst>
                        </a:rPr>
                        <a:t>l</a:t>
                      </a:r>
                      <a:r>
                        <a:rPr lang="tr-TR" sz="3200" b="1" spc="-10" dirty="0">
                          <a:solidFill>
                            <a:srgbClr val="0070C0"/>
                          </a:solidFill>
                          <a:effectLst>
                            <a:outerShdw blurRad="38100" dist="38100" dir="2700000" algn="tl">
                              <a:srgbClr val="000000">
                                <a:alpha val="43137"/>
                              </a:srgbClr>
                            </a:outerShdw>
                          </a:effectLst>
                        </a:rPr>
                        <a:t>a</a:t>
                      </a:r>
                      <a:r>
                        <a:rPr lang="tr-TR" sz="3200" b="1" spc="-40" dirty="0">
                          <a:solidFill>
                            <a:srgbClr val="0070C0"/>
                          </a:solidFill>
                          <a:effectLst>
                            <a:outerShdw blurRad="38100" dist="38100" dir="2700000" algn="tl">
                              <a:srgbClr val="000000">
                                <a:alpha val="43137"/>
                              </a:srgbClr>
                            </a:outerShdw>
                          </a:effectLst>
                        </a:rPr>
                        <a:t>n</a:t>
                      </a:r>
                      <a:r>
                        <a:rPr lang="tr-TR" sz="3200" b="1" dirty="0">
                          <a:solidFill>
                            <a:srgbClr val="0070C0"/>
                          </a:solidFill>
                          <a:effectLst>
                            <a:outerShdw blurRad="38100" dist="38100" dir="2700000" algn="tl">
                              <a:srgbClr val="000000">
                                <a:alpha val="43137"/>
                              </a:srgbClr>
                            </a:outerShdw>
                          </a:effectLst>
                        </a:rPr>
                        <a:t>ı</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hMerge="1">
                  <a:txBody>
                    <a:bodyPr/>
                    <a:lstStyle/>
                    <a:p>
                      <a:endParaRPr lang="tr-TR"/>
                    </a:p>
                  </a:txBody>
                  <a:tcPr/>
                </a:tc>
                <a:tc gridSpan="2">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ctr">
                        <a:lnSpc>
                          <a:spcPts val="500"/>
                        </a:lnSpc>
                        <a:spcBef>
                          <a:spcPts val="5"/>
                        </a:spcBef>
                        <a:spcAft>
                          <a:spcPts val="0"/>
                        </a:spcAft>
                      </a:pPr>
                      <a:r>
                        <a:rPr lang="tr-TR" sz="3200" b="1" dirty="0">
                          <a:solidFill>
                            <a:srgbClr val="0070C0"/>
                          </a:solidFill>
                          <a:effectLst>
                            <a:outerShdw blurRad="38100" dist="38100" dir="2700000" algn="tl">
                              <a:srgbClr val="000000">
                                <a:alpha val="43137"/>
                              </a:srgbClr>
                            </a:outerShdw>
                          </a:effectLst>
                        </a:rPr>
                        <a:t> </a:t>
                      </a:r>
                    </a:p>
                    <a:p>
                      <a:pPr marL="46990" algn="ctr">
                        <a:lnSpc>
                          <a:spcPct val="107000"/>
                        </a:lnSpc>
                        <a:spcAft>
                          <a:spcPts val="0"/>
                        </a:spcAft>
                      </a:pPr>
                      <a:r>
                        <a:rPr lang="tr-TR" sz="3200" b="1" spc="10" dirty="0">
                          <a:solidFill>
                            <a:srgbClr val="0070C0"/>
                          </a:solidFill>
                          <a:effectLst>
                            <a:outerShdw blurRad="38100" dist="38100" dir="2700000" algn="tl">
                              <a:srgbClr val="000000">
                                <a:alpha val="43137"/>
                              </a:srgbClr>
                            </a:outerShdw>
                          </a:effectLst>
                        </a:rPr>
                        <a:t>İ</a:t>
                      </a:r>
                      <a:r>
                        <a:rPr lang="tr-TR" sz="3200" b="1" spc="-10" dirty="0">
                          <a:solidFill>
                            <a:srgbClr val="0070C0"/>
                          </a:solidFill>
                          <a:effectLst>
                            <a:outerShdw blurRad="38100" dist="38100" dir="2700000" algn="tl">
                              <a:srgbClr val="000000">
                                <a:alpha val="43137"/>
                              </a:srgbClr>
                            </a:outerShdw>
                          </a:effectLst>
                        </a:rPr>
                        <a:t>da</a:t>
                      </a:r>
                      <a:r>
                        <a:rPr lang="tr-TR" sz="3200" b="1" spc="-40" dirty="0">
                          <a:solidFill>
                            <a:srgbClr val="0070C0"/>
                          </a:solidFill>
                          <a:effectLst>
                            <a:outerShdw blurRad="38100" dist="38100" dir="2700000" algn="tl">
                              <a:srgbClr val="000000">
                                <a:alpha val="43137"/>
                              </a:srgbClr>
                            </a:outerShdw>
                          </a:effectLst>
                        </a:rPr>
                        <a:t>r</a:t>
                      </a:r>
                      <a:r>
                        <a:rPr lang="tr-TR" sz="3200" b="1" spc="0" dirty="0">
                          <a:solidFill>
                            <a:srgbClr val="0070C0"/>
                          </a:solidFill>
                          <a:effectLst>
                            <a:outerShdw blurRad="38100" dist="38100" dir="2700000" algn="tl">
                              <a:srgbClr val="000000">
                                <a:alpha val="43137"/>
                              </a:srgbClr>
                            </a:outerShdw>
                          </a:effectLst>
                        </a:rPr>
                        <a:t>i</a:t>
                      </a:r>
                      <a:r>
                        <a:rPr lang="tr-TR" sz="3200" b="1" spc="10" dirty="0">
                          <a:solidFill>
                            <a:srgbClr val="0070C0"/>
                          </a:solidFill>
                          <a:effectLst>
                            <a:outerShdw blurRad="38100" dist="38100" dir="2700000" algn="tl">
                              <a:srgbClr val="000000">
                                <a:alpha val="43137"/>
                              </a:srgbClr>
                            </a:outerShdw>
                          </a:effectLst>
                        </a:rPr>
                        <a:t> </a:t>
                      </a:r>
                      <a:r>
                        <a:rPr lang="tr-TR" sz="3200" b="1" spc="-10" dirty="0">
                          <a:solidFill>
                            <a:srgbClr val="0070C0"/>
                          </a:solidFill>
                          <a:effectLst>
                            <a:outerShdw blurRad="38100" dist="38100" dir="2700000" algn="tl">
                              <a:srgbClr val="000000">
                                <a:alpha val="43137"/>
                              </a:srgbClr>
                            </a:outerShdw>
                          </a:effectLst>
                        </a:rPr>
                        <a:t>Pe</a:t>
                      </a:r>
                      <a:r>
                        <a:rPr lang="tr-TR" sz="3200" b="1" spc="-40" dirty="0">
                          <a:solidFill>
                            <a:srgbClr val="0070C0"/>
                          </a:solidFill>
                          <a:effectLst>
                            <a:outerShdw blurRad="38100" dist="38100" dir="2700000" algn="tl">
                              <a:srgbClr val="000000">
                                <a:alpha val="43137"/>
                              </a:srgbClr>
                            </a:outerShdw>
                          </a:effectLst>
                        </a:rPr>
                        <a:t>r</a:t>
                      </a: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on</a:t>
                      </a:r>
                      <a:r>
                        <a:rPr lang="tr-TR" sz="3200" b="1" spc="-10" dirty="0">
                          <a:solidFill>
                            <a:srgbClr val="0070C0"/>
                          </a:solidFill>
                          <a:effectLst>
                            <a:outerShdw blurRad="38100" dist="38100" dir="2700000" algn="tl">
                              <a:srgbClr val="000000">
                                <a:alpha val="43137"/>
                              </a:srgbClr>
                            </a:outerShdw>
                          </a:effectLst>
                        </a:rPr>
                        <a:t>e</a:t>
                      </a:r>
                      <a:r>
                        <a:rPr lang="tr-TR" sz="3200" b="1" dirty="0">
                          <a:solidFill>
                            <a:srgbClr val="0070C0"/>
                          </a:solidFill>
                          <a:effectLst>
                            <a:outerShdw blurRad="38100" dist="38100" dir="2700000" algn="tl">
                              <a:srgbClr val="000000">
                                <a:alpha val="43137"/>
                              </a:srgbClr>
                            </a:outerShdw>
                          </a:effectLst>
                        </a:rPr>
                        <a:t>l</a:t>
                      </a:r>
                      <a:r>
                        <a:rPr lang="tr-TR" sz="3200" b="1" spc="20" dirty="0">
                          <a:solidFill>
                            <a:srgbClr val="0070C0"/>
                          </a:solidFill>
                          <a:effectLst>
                            <a:outerShdw blurRad="38100" dist="38100" dir="2700000" algn="tl">
                              <a:srgbClr val="000000">
                                <a:alpha val="43137"/>
                              </a:srgbClr>
                            </a:outerShdw>
                          </a:effectLst>
                        </a:rPr>
                        <a:t> </a:t>
                      </a:r>
                    </a:p>
                    <a:p>
                      <a:pPr marL="46990" algn="ctr">
                        <a:lnSpc>
                          <a:spcPct val="107000"/>
                        </a:lnSpc>
                        <a:spcAft>
                          <a:spcPts val="0"/>
                        </a:spcAft>
                      </a:pPr>
                      <a:r>
                        <a:rPr lang="tr-TR" sz="3200" b="1" spc="-40" dirty="0">
                          <a:solidFill>
                            <a:srgbClr val="0070C0"/>
                          </a:solidFill>
                          <a:effectLst>
                            <a:outerShdw blurRad="38100" dist="38100" dir="2700000" algn="tl">
                              <a:srgbClr val="000000">
                                <a:alpha val="43137"/>
                              </a:srgbClr>
                            </a:outerShdw>
                          </a:effectLst>
                        </a:rPr>
                        <a:t>H</a:t>
                      </a:r>
                      <a:r>
                        <a:rPr lang="tr-TR" sz="3200" b="1" spc="10" dirty="0">
                          <a:solidFill>
                            <a:srgbClr val="0070C0"/>
                          </a:solidFill>
                          <a:effectLst>
                            <a:outerShdw blurRad="38100" dist="38100" dir="2700000" algn="tl">
                              <a:srgbClr val="000000">
                                <a:alpha val="43137"/>
                              </a:srgbClr>
                            </a:outerShdw>
                          </a:effectLst>
                        </a:rPr>
                        <a:t>i</a:t>
                      </a:r>
                      <a:r>
                        <a:rPr lang="tr-TR" sz="3200" b="1" spc="-45" dirty="0">
                          <a:solidFill>
                            <a:srgbClr val="0070C0"/>
                          </a:solidFill>
                          <a:effectLst>
                            <a:outerShdw blurRad="38100" dist="38100" dir="2700000" algn="tl">
                              <a:srgbClr val="000000">
                                <a:alpha val="43137"/>
                              </a:srgbClr>
                            </a:outerShdw>
                          </a:effectLst>
                        </a:rPr>
                        <a:t>z</a:t>
                      </a:r>
                      <a:r>
                        <a:rPr lang="tr-TR" sz="3200" b="1" spc="-35" dirty="0">
                          <a:solidFill>
                            <a:srgbClr val="0070C0"/>
                          </a:solidFill>
                          <a:effectLst>
                            <a:outerShdw blurRad="38100" dist="38100" dir="2700000" algn="tl">
                              <a:srgbClr val="000000">
                                <a:alpha val="43137"/>
                              </a:srgbClr>
                            </a:outerShdw>
                          </a:effectLst>
                        </a:rPr>
                        <a:t>m</a:t>
                      </a:r>
                      <a:r>
                        <a:rPr lang="tr-TR" sz="3200" b="1" spc="-10" dirty="0">
                          <a:solidFill>
                            <a:srgbClr val="0070C0"/>
                          </a:solidFill>
                          <a:effectLst>
                            <a:outerShdw blurRad="38100" dist="38100" dir="2700000" algn="tl">
                              <a:srgbClr val="000000">
                                <a:alpha val="43137"/>
                              </a:srgbClr>
                            </a:outerShdw>
                          </a:effectLst>
                        </a:rPr>
                        <a:t>e</a:t>
                      </a:r>
                      <a:r>
                        <a:rPr lang="tr-TR" sz="3200" b="1" dirty="0">
                          <a:solidFill>
                            <a:srgbClr val="0070C0"/>
                          </a:solidFill>
                          <a:effectLst>
                            <a:outerShdw blurRad="38100" dist="38100" dir="2700000" algn="tl">
                              <a:srgbClr val="000000">
                                <a:alpha val="43137"/>
                              </a:srgbClr>
                            </a:outerShdw>
                          </a:effectLst>
                        </a:rPr>
                        <a:t>t</a:t>
                      </a:r>
                      <a:r>
                        <a:rPr lang="tr-TR" sz="3200" b="1" spc="-40" dirty="0">
                          <a:solidFill>
                            <a:srgbClr val="0070C0"/>
                          </a:solidFill>
                          <a:effectLst>
                            <a:outerShdw blurRad="38100" dist="38100" dir="2700000" algn="tl">
                              <a:srgbClr val="000000">
                                <a:alpha val="43137"/>
                              </a:srgbClr>
                            </a:outerShdw>
                          </a:effectLst>
                        </a:rPr>
                        <a:t> </a:t>
                      </a:r>
                      <a:r>
                        <a:rPr lang="tr-TR" sz="3200" b="1" spc="-10" dirty="0">
                          <a:solidFill>
                            <a:srgbClr val="0070C0"/>
                          </a:solidFill>
                          <a:effectLst>
                            <a:outerShdw blurRad="38100" dist="38100" dir="2700000" algn="tl">
                              <a:srgbClr val="000000">
                                <a:alpha val="43137"/>
                              </a:srgbClr>
                            </a:outerShdw>
                          </a:effectLst>
                        </a:rPr>
                        <a:t>A</a:t>
                      </a:r>
                      <a:r>
                        <a:rPr lang="tr-TR" sz="3200" b="1" spc="-15" dirty="0">
                          <a:solidFill>
                            <a:srgbClr val="0070C0"/>
                          </a:solidFill>
                          <a:effectLst>
                            <a:outerShdw blurRad="38100" dist="38100" dir="2700000" algn="tl">
                              <a:srgbClr val="000000">
                                <a:alpha val="43137"/>
                              </a:srgbClr>
                            </a:outerShdw>
                          </a:effectLst>
                        </a:rPr>
                        <a:t>l</a:t>
                      </a:r>
                      <a:r>
                        <a:rPr lang="tr-TR" sz="3200" b="1" spc="-10" dirty="0">
                          <a:solidFill>
                            <a:srgbClr val="0070C0"/>
                          </a:solidFill>
                          <a:effectLst>
                            <a:outerShdw blurRad="38100" dist="38100" dir="2700000" algn="tl">
                              <a:srgbClr val="000000">
                                <a:alpha val="43137"/>
                              </a:srgbClr>
                            </a:outerShdw>
                          </a:effectLst>
                        </a:rPr>
                        <a:t>a</a:t>
                      </a:r>
                      <a:r>
                        <a:rPr lang="tr-TR" sz="3200" b="1" spc="-40" dirty="0">
                          <a:solidFill>
                            <a:srgbClr val="0070C0"/>
                          </a:solidFill>
                          <a:effectLst>
                            <a:outerShdw blurRad="38100" dist="38100" dir="2700000" algn="tl">
                              <a:srgbClr val="000000">
                                <a:alpha val="43137"/>
                              </a:srgbClr>
                            </a:outerShdw>
                          </a:effectLst>
                        </a:rPr>
                        <a:t>n</a:t>
                      </a:r>
                      <a:r>
                        <a:rPr lang="tr-TR" sz="3200" b="1" dirty="0">
                          <a:solidFill>
                            <a:srgbClr val="0070C0"/>
                          </a:solidFill>
                          <a:effectLst>
                            <a:outerShdw blurRad="38100" dist="38100" dir="2700000" algn="tl">
                              <a:srgbClr val="000000">
                                <a:alpha val="43137"/>
                              </a:srgbClr>
                            </a:outerShdw>
                          </a:effectLst>
                        </a:rPr>
                        <a:t>ı</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hMerge="1">
                  <a:txBody>
                    <a:bodyPr/>
                    <a:lstStyle/>
                    <a:p>
                      <a:endParaRPr lang="tr-TR"/>
                    </a:p>
                  </a:txBody>
                  <a:tcPr/>
                </a:tc>
                <a:tc rowSpan="2">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ctr">
                        <a:lnSpc>
                          <a:spcPts val="700"/>
                        </a:lnSpc>
                        <a:spcBef>
                          <a:spcPts val="45"/>
                        </a:spcBef>
                        <a:spcAft>
                          <a:spcPts val="0"/>
                        </a:spcAft>
                      </a:pPr>
                      <a:r>
                        <a:rPr lang="tr-TR" sz="3200" b="1" dirty="0">
                          <a:solidFill>
                            <a:srgbClr val="0070C0"/>
                          </a:solidFill>
                          <a:effectLst>
                            <a:outerShdw blurRad="38100" dist="38100" dir="2700000" algn="tl">
                              <a:srgbClr val="000000">
                                <a:alpha val="43137"/>
                              </a:srgbClr>
                            </a:outerShdw>
                          </a:effectLst>
                        </a:rPr>
                        <a:t> </a:t>
                      </a:r>
                    </a:p>
                    <a:p>
                      <a:pPr marL="138430" marR="127000" indent="51435" algn="ctr">
                        <a:lnSpc>
                          <a:spcPct val="119000"/>
                        </a:lnSpc>
                        <a:spcAft>
                          <a:spcPts val="0"/>
                        </a:spcAft>
                      </a:pPr>
                      <a:r>
                        <a:rPr lang="tr-TR" sz="3200" b="1" spc="-45" dirty="0">
                          <a:solidFill>
                            <a:srgbClr val="0070C0"/>
                          </a:solidFill>
                          <a:effectLst>
                            <a:outerShdw blurRad="38100" dist="38100" dir="2700000" algn="tl">
                              <a:srgbClr val="000000">
                                <a:alpha val="43137"/>
                              </a:srgbClr>
                            </a:outerShdw>
                          </a:effectLst>
                        </a:rPr>
                        <a:t>Yönetim Ofisi</a:t>
                      </a:r>
                    </a:p>
                    <a:p>
                      <a:pPr marL="138430" marR="127000" indent="51435" algn="ctr">
                        <a:lnSpc>
                          <a:spcPct val="119000"/>
                        </a:lnSpc>
                        <a:spcAft>
                          <a:spcPts val="0"/>
                        </a:spcAft>
                      </a:pPr>
                      <a:r>
                        <a:rPr lang="tr-TR" sz="2800" b="1" spc="-45"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(Müdürlük)</a:t>
                      </a:r>
                      <a:endParaRPr lang="tr-TR" sz="28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rowSpan="2" gridSpan="2">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ctr">
                        <a:lnSpc>
                          <a:spcPts val="1100"/>
                        </a:lnSpc>
                        <a:spcBef>
                          <a:spcPts val="60"/>
                        </a:spcBef>
                        <a:spcAft>
                          <a:spcPts val="0"/>
                        </a:spcAft>
                      </a:pPr>
                      <a:r>
                        <a:rPr lang="tr-TR" sz="3200" b="1" dirty="0">
                          <a:solidFill>
                            <a:srgbClr val="0070C0"/>
                          </a:solidFill>
                          <a:effectLst>
                            <a:outerShdw blurRad="38100" dist="38100" dir="2700000" algn="tl">
                              <a:srgbClr val="000000">
                                <a:alpha val="43137"/>
                              </a:srgbClr>
                            </a:outerShdw>
                          </a:effectLst>
                        </a:rPr>
                        <a:t> </a:t>
                      </a:r>
                    </a:p>
                    <a:p>
                      <a:pPr marL="51435" algn="ctr">
                        <a:lnSpc>
                          <a:spcPct val="107000"/>
                        </a:lnSpc>
                        <a:spcAft>
                          <a:spcPts val="0"/>
                        </a:spcAft>
                      </a:pPr>
                      <a:r>
                        <a:rPr lang="tr-TR" sz="3200" b="1" spc="-45" dirty="0">
                          <a:solidFill>
                            <a:srgbClr val="0070C0"/>
                          </a:solidFill>
                          <a:effectLst>
                            <a:outerShdw blurRad="38100" dist="38100" dir="2700000" algn="tl">
                              <a:srgbClr val="000000">
                                <a:alpha val="43137"/>
                              </a:srgbClr>
                            </a:outerShdw>
                          </a:effectLst>
                        </a:rPr>
                        <a:t>A</a:t>
                      </a:r>
                      <a:r>
                        <a:rPr lang="tr-TR" sz="3200" b="1" spc="-15" dirty="0">
                          <a:solidFill>
                            <a:srgbClr val="0070C0"/>
                          </a:solidFill>
                          <a:effectLst>
                            <a:outerShdw blurRad="38100" dist="38100" dir="2700000" algn="tl">
                              <a:srgbClr val="000000">
                                <a:alpha val="43137"/>
                              </a:srgbClr>
                            </a:outerShdw>
                          </a:effectLst>
                        </a:rPr>
                        <a:t>r</a:t>
                      </a:r>
                      <a:r>
                        <a:rPr lang="tr-TR" sz="3200" b="1" spc="-10" dirty="0">
                          <a:solidFill>
                            <a:srgbClr val="0070C0"/>
                          </a:solidFill>
                          <a:effectLst>
                            <a:outerShdw blurRad="38100" dist="38100" dir="2700000" algn="tl">
                              <a:srgbClr val="000000">
                                <a:alpha val="43137"/>
                              </a:srgbClr>
                            </a:outerShdw>
                          </a:effectLst>
                        </a:rPr>
                        <a:t>şi</a:t>
                      </a:r>
                      <a:r>
                        <a:rPr lang="tr-TR" sz="3200" b="1" dirty="0">
                          <a:solidFill>
                            <a:srgbClr val="0070C0"/>
                          </a:solidFill>
                          <a:effectLst>
                            <a:outerShdw blurRad="38100" dist="38100" dir="2700000" algn="tl">
                              <a:srgbClr val="000000">
                                <a:alpha val="43137"/>
                              </a:srgbClr>
                            </a:outerShdw>
                          </a:effectLst>
                        </a:rPr>
                        <a:t>v</a:t>
                      </a:r>
                      <a:r>
                        <a:rPr lang="tr-TR" sz="3200" b="1" spc="10" dirty="0">
                          <a:solidFill>
                            <a:srgbClr val="0070C0"/>
                          </a:solidFill>
                          <a:effectLst>
                            <a:outerShdw blurRad="38100" dist="38100" dir="2700000" algn="tl">
                              <a:srgbClr val="000000">
                                <a:alpha val="43137"/>
                              </a:srgbClr>
                            </a:outerShdw>
                          </a:effectLst>
                        </a:rPr>
                        <a:t> </a:t>
                      </a:r>
                      <a:r>
                        <a:rPr lang="tr-TR" sz="3200" b="1" spc="-45" dirty="0">
                          <a:solidFill>
                            <a:srgbClr val="0070C0"/>
                          </a:solidFill>
                          <a:effectLst>
                            <a:outerShdw blurRad="38100" dist="38100" dir="2700000" algn="tl">
                              <a:srgbClr val="000000">
                                <a:alpha val="43137"/>
                              </a:srgbClr>
                            </a:outerShdw>
                          </a:effectLst>
                        </a:rPr>
                        <a:t>A</a:t>
                      </a:r>
                      <a:r>
                        <a:rPr lang="tr-TR" sz="3200" b="1" spc="-5" dirty="0">
                          <a:solidFill>
                            <a:srgbClr val="0070C0"/>
                          </a:solidFill>
                          <a:effectLst>
                            <a:outerShdw blurRad="38100" dist="38100" dir="2700000" algn="tl">
                              <a:srgbClr val="000000">
                                <a:alpha val="43137"/>
                              </a:srgbClr>
                            </a:outerShdw>
                          </a:effectLst>
                        </a:rPr>
                        <a:t>l</a:t>
                      </a:r>
                      <a:r>
                        <a:rPr lang="tr-TR" sz="3200" b="1" spc="-45" dirty="0">
                          <a:solidFill>
                            <a:srgbClr val="0070C0"/>
                          </a:solidFill>
                          <a:effectLst>
                            <a:outerShdw blurRad="38100" dist="38100" dir="2700000" algn="tl">
                              <a:srgbClr val="000000">
                                <a:alpha val="43137"/>
                              </a:srgbClr>
                            </a:outerShdw>
                          </a:effectLst>
                        </a:rPr>
                        <a:t>a</a:t>
                      </a:r>
                      <a:r>
                        <a:rPr lang="tr-TR" sz="3200" b="1" spc="-15" dirty="0">
                          <a:solidFill>
                            <a:srgbClr val="0070C0"/>
                          </a:solidFill>
                          <a:effectLst>
                            <a:outerShdw blurRad="38100" dist="38100" dir="2700000" algn="tl">
                              <a:srgbClr val="000000">
                                <a:alpha val="43137"/>
                              </a:srgbClr>
                            </a:outerShdw>
                          </a:effectLst>
                        </a:rPr>
                        <a:t>n</a:t>
                      </a:r>
                      <a:r>
                        <a:rPr lang="tr-TR" sz="3200" b="1" spc="-5" dirty="0">
                          <a:solidFill>
                            <a:srgbClr val="0070C0"/>
                          </a:solidFill>
                          <a:effectLst>
                            <a:outerShdw blurRad="38100" dist="38100" dir="2700000" algn="tl">
                              <a:srgbClr val="000000">
                                <a:alpha val="43137"/>
                              </a:srgbClr>
                            </a:outerShdw>
                          </a:effectLst>
                        </a:rPr>
                        <a:t>l</a:t>
                      </a:r>
                      <a:r>
                        <a:rPr lang="tr-TR" sz="3200" b="1" spc="-45" dirty="0">
                          <a:solidFill>
                            <a:srgbClr val="0070C0"/>
                          </a:solidFill>
                          <a:effectLst>
                            <a:outerShdw blurRad="38100" dist="38100" dir="2700000" algn="tl">
                              <a:srgbClr val="000000">
                                <a:alpha val="43137"/>
                              </a:srgbClr>
                            </a:outerShdw>
                          </a:effectLst>
                        </a:rPr>
                        <a:t>a</a:t>
                      </a:r>
                      <a:r>
                        <a:rPr lang="tr-TR" sz="3200" b="1" spc="-15" dirty="0">
                          <a:solidFill>
                            <a:srgbClr val="0070C0"/>
                          </a:solidFill>
                          <a:effectLst>
                            <a:outerShdw blurRad="38100" dist="38100" dir="2700000" algn="tl">
                              <a:srgbClr val="000000">
                                <a:alpha val="43137"/>
                              </a:srgbClr>
                            </a:outerShdw>
                          </a:effectLst>
                        </a:rPr>
                        <a:t>r</a:t>
                      </a:r>
                      <a:r>
                        <a:rPr lang="tr-TR" sz="3200" b="1" dirty="0">
                          <a:solidFill>
                            <a:srgbClr val="0070C0"/>
                          </a:solidFill>
                          <a:effectLst>
                            <a:outerShdw blurRad="38100" dist="38100" dir="2700000" algn="tl">
                              <a:srgbClr val="000000">
                                <a:alpha val="43137"/>
                              </a:srgbClr>
                            </a:outerShdw>
                          </a:effectLst>
                        </a:rPr>
                        <a:t>ı</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ap="flat" cmpd="sng" algn="ctr">
                      <a:solidFill>
                        <a:srgbClr val="EB8F22"/>
                      </a:solidFill>
                      <a:prstDash val="solid"/>
                      <a:round/>
                      <a:headEnd type="none" w="med" len="med"/>
                      <a:tailEnd type="none" w="med" len="med"/>
                    </a:lnL>
                    <a:lnR w="12700" cmpd="sng">
                      <a:solidFill>
                        <a:srgbClr val="EB8F22"/>
                      </a:solidFill>
                    </a:lnR>
                    <a:lnT w="12700" cmpd="sng">
                      <a:solidFill>
                        <a:srgbClr val="EB8F22"/>
                      </a:solidFill>
                    </a:lnT>
                    <a:lnB w="12700" cap="flat" cmpd="sng" algn="ctr">
                      <a:solidFill>
                        <a:srgbClr val="EB8F22"/>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rowSpan="2" hMerge="1">
                  <a:txBody>
                    <a:bodyPr/>
                    <a:lstStyle/>
                    <a:p>
                      <a:endParaRPr lang="tr-TR"/>
                    </a:p>
                  </a:txBody>
                  <a:tcPr/>
                </a:tc>
                <a:extLst>
                  <a:ext uri="{0D108BD9-81ED-4DB2-BD59-A6C34878D82A}">
                    <a16:rowId xmlns:a16="http://schemas.microsoft.com/office/drawing/2014/main" val="10000"/>
                  </a:ext>
                </a:extLst>
              </a:tr>
              <a:tr h="1508538">
                <a:tc gridSpan="2">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253365" algn="ctr">
                        <a:lnSpc>
                          <a:spcPct val="107000"/>
                        </a:lnSpc>
                        <a:spcBef>
                          <a:spcPts val="290"/>
                        </a:spcBef>
                        <a:spcAft>
                          <a:spcPts val="0"/>
                        </a:spcAft>
                      </a:pPr>
                      <a:r>
                        <a:rPr lang="tr-TR" sz="3200" b="1" spc="-15" dirty="0">
                          <a:solidFill>
                            <a:srgbClr val="0070C0"/>
                          </a:solidFill>
                          <a:effectLst>
                            <a:outerShdw blurRad="38100" dist="38100" dir="2700000" algn="tl">
                              <a:srgbClr val="000000">
                                <a:alpha val="43137"/>
                              </a:srgbClr>
                            </a:outerShdw>
                          </a:effectLst>
                        </a:rPr>
                        <a:t>Ç</a:t>
                      </a:r>
                      <a:r>
                        <a:rPr lang="tr-TR" sz="3200" b="1" spc="-45" dirty="0">
                          <a:solidFill>
                            <a:srgbClr val="0070C0"/>
                          </a:solidFill>
                          <a:effectLst>
                            <a:outerShdw blurRad="38100" dist="38100" dir="2700000" algn="tl">
                              <a:srgbClr val="000000">
                                <a:alpha val="43137"/>
                              </a:srgbClr>
                            </a:outerShdw>
                          </a:effectLst>
                        </a:rPr>
                        <a:t>a</a:t>
                      </a:r>
                      <a:r>
                        <a:rPr lang="tr-TR" sz="3200" b="1" spc="-5" dirty="0">
                          <a:solidFill>
                            <a:srgbClr val="0070C0"/>
                          </a:solidFill>
                          <a:effectLst>
                            <a:outerShdw blurRad="38100" dist="38100" dir="2700000" algn="tl">
                              <a:srgbClr val="000000">
                                <a:alpha val="43137"/>
                              </a:srgbClr>
                            </a:outerShdw>
                          </a:effectLst>
                        </a:rPr>
                        <a:t>l</a:t>
                      </a:r>
                      <a:r>
                        <a:rPr lang="tr-TR" sz="3200" b="1" spc="-20" dirty="0">
                          <a:solidFill>
                            <a:srgbClr val="0070C0"/>
                          </a:solidFill>
                          <a:effectLst>
                            <a:outerShdw blurRad="38100" dist="38100" dir="2700000" algn="tl">
                              <a:srgbClr val="000000">
                                <a:alpha val="43137"/>
                              </a:srgbClr>
                            </a:outerShdw>
                          </a:effectLst>
                        </a:rPr>
                        <a:t>ı</a:t>
                      </a:r>
                      <a:r>
                        <a:rPr lang="tr-TR" sz="3200" b="1" spc="-10" dirty="0">
                          <a:solidFill>
                            <a:srgbClr val="0070C0"/>
                          </a:solidFill>
                          <a:effectLst>
                            <a:outerShdw blurRad="38100" dist="38100" dir="2700000" algn="tl">
                              <a:srgbClr val="000000">
                                <a:alpha val="43137"/>
                              </a:srgbClr>
                            </a:outerShdw>
                          </a:effectLst>
                        </a:rPr>
                        <a:t>ş</a:t>
                      </a:r>
                      <a:r>
                        <a:rPr lang="tr-TR" sz="3200" b="1" spc="10" dirty="0">
                          <a:solidFill>
                            <a:srgbClr val="0070C0"/>
                          </a:solidFill>
                          <a:effectLst>
                            <a:outerShdw blurRad="38100" dist="38100" dir="2700000" algn="tl">
                              <a:srgbClr val="000000">
                                <a:alpha val="43137"/>
                              </a:srgbClr>
                            </a:outerShdw>
                          </a:effectLst>
                        </a:rPr>
                        <a:t>m</a:t>
                      </a:r>
                      <a:r>
                        <a:rPr lang="tr-TR" sz="3200" b="1" dirty="0">
                          <a:solidFill>
                            <a:srgbClr val="0070C0"/>
                          </a:solidFill>
                          <a:effectLst>
                            <a:outerShdw blurRad="38100" dist="38100" dir="2700000" algn="tl">
                              <a:srgbClr val="000000">
                                <a:alpha val="43137"/>
                              </a:srgbClr>
                            </a:outerShdw>
                          </a:effectLst>
                        </a:rPr>
                        <a:t>a</a:t>
                      </a:r>
                      <a:r>
                        <a:rPr lang="tr-TR" sz="3200" b="1" spc="115" dirty="0">
                          <a:solidFill>
                            <a:srgbClr val="0070C0"/>
                          </a:solidFill>
                          <a:effectLst>
                            <a:outerShdw blurRad="38100" dist="38100" dir="2700000" algn="tl">
                              <a:srgbClr val="000000">
                                <a:alpha val="43137"/>
                              </a:srgbClr>
                            </a:outerShdw>
                          </a:effectLst>
                        </a:rPr>
                        <a:t> </a:t>
                      </a:r>
                      <a:r>
                        <a:rPr lang="tr-TR" sz="3200" b="1" spc="15" dirty="0">
                          <a:solidFill>
                            <a:srgbClr val="0070C0"/>
                          </a:solidFill>
                          <a:effectLst>
                            <a:outerShdw blurRad="38100" dist="38100" dir="2700000" algn="tl">
                              <a:srgbClr val="000000">
                                <a:alpha val="43137"/>
                              </a:srgbClr>
                            </a:outerShdw>
                          </a:effectLst>
                        </a:rPr>
                        <a:t>O</a:t>
                      </a:r>
                      <a:r>
                        <a:rPr lang="tr-TR" sz="3200" b="1" spc="-15" dirty="0">
                          <a:solidFill>
                            <a:srgbClr val="0070C0"/>
                          </a:solidFill>
                          <a:effectLst>
                            <a:outerShdw blurRad="38100" dist="38100" dir="2700000" algn="tl">
                              <a:srgbClr val="000000">
                                <a:alpha val="43137"/>
                              </a:srgbClr>
                            </a:outerShdw>
                          </a:effectLst>
                        </a:rPr>
                        <a:t>d</a:t>
                      </a:r>
                      <a:r>
                        <a:rPr lang="tr-TR" sz="3200" b="1" spc="-45"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s</a:t>
                      </a:r>
                      <a:r>
                        <a:rPr lang="tr-TR" sz="3200" b="1" dirty="0">
                          <a:solidFill>
                            <a:srgbClr val="0070C0"/>
                          </a:solidFill>
                          <a:effectLst>
                            <a:outerShdw blurRad="38100" dist="38100" dir="2700000" algn="tl">
                              <a:srgbClr val="000000">
                                <a:alpha val="43137"/>
                              </a:srgbClr>
                            </a:outerShdw>
                          </a:effectLst>
                        </a:rPr>
                        <a:t>ı</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hMerge="1">
                  <a:txBody>
                    <a:bodyPr/>
                    <a:lstStyle/>
                    <a:p>
                      <a:endParaRPr lang="tr-TR"/>
                    </a:p>
                  </a:txBody>
                  <a:tcPr/>
                </a:tc>
                <a:tc gridSpan="2">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241935" algn="ctr">
                        <a:lnSpc>
                          <a:spcPct val="107000"/>
                        </a:lnSpc>
                        <a:spcBef>
                          <a:spcPts val="290"/>
                        </a:spcBef>
                        <a:spcAft>
                          <a:spcPts val="0"/>
                        </a:spcAft>
                      </a:pPr>
                      <a:r>
                        <a:rPr lang="tr-TR" sz="3200" b="1" spc="-15" dirty="0">
                          <a:solidFill>
                            <a:srgbClr val="0070C0"/>
                          </a:solidFill>
                          <a:effectLst>
                            <a:outerShdw blurRad="38100" dist="38100" dir="2700000" algn="tl">
                              <a:srgbClr val="000000">
                                <a:alpha val="43137"/>
                              </a:srgbClr>
                            </a:outerShdw>
                          </a:effectLst>
                        </a:rPr>
                        <a:t>Ç</a:t>
                      </a:r>
                      <a:r>
                        <a:rPr lang="tr-TR" sz="3200" b="1" spc="-45" dirty="0">
                          <a:solidFill>
                            <a:srgbClr val="0070C0"/>
                          </a:solidFill>
                          <a:effectLst>
                            <a:outerShdw blurRad="38100" dist="38100" dir="2700000" algn="tl">
                              <a:srgbClr val="000000">
                                <a:alpha val="43137"/>
                              </a:srgbClr>
                            </a:outerShdw>
                          </a:effectLst>
                        </a:rPr>
                        <a:t>a</a:t>
                      </a:r>
                      <a:r>
                        <a:rPr lang="tr-TR" sz="3200" b="1" spc="-5" dirty="0">
                          <a:solidFill>
                            <a:srgbClr val="0070C0"/>
                          </a:solidFill>
                          <a:effectLst>
                            <a:outerShdw blurRad="38100" dist="38100" dir="2700000" algn="tl">
                              <a:srgbClr val="000000">
                                <a:alpha val="43137"/>
                              </a:srgbClr>
                            </a:outerShdw>
                          </a:effectLst>
                        </a:rPr>
                        <a:t>l</a:t>
                      </a:r>
                      <a:r>
                        <a:rPr lang="tr-TR" sz="3200" b="1" spc="-20" dirty="0">
                          <a:solidFill>
                            <a:srgbClr val="0070C0"/>
                          </a:solidFill>
                          <a:effectLst>
                            <a:outerShdw blurRad="38100" dist="38100" dir="2700000" algn="tl">
                              <a:srgbClr val="000000">
                                <a:alpha val="43137"/>
                              </a:srgbClr>
                            </a:outerShdw>
                          </a:effectLst>
                        </a:rPr>
                        <a:t>ı</a:t>
                      </a:r>
                      <a:r>
                        <a:rPr lang="tr-TR" sz="3200" b="1" spc="-10" dirty="0">
                          <a:solidFill>
                            <a:srgbClr val="0070C0"/>
                          </a:solidFill>
                          <a:effectLst>
                            <a:outerShdw blurRad="38100" dist="38100" dir="2700000" algn="tl">
                              <a:srgbClr val="000000">
                                <a:alpha val="43137"/>
                              </a:srgbClr>
                            </a:outerShdw>
                          </a:effectLst>
                        </a:rPr>
                        <a:t>ş</a:t>
                      </a:r>
                      <a:r>
                        <a:rPr lang="tr-TR" sz="3200" b="1" spc="10" dirty="0">
                          <a:solidFill>
                            <a:srgbClr val="0070C0"/>
                          </a:solidFill>
                          <a:effectLst>
                            <a:outerShdw blurRad="38100" dist="38100" dir="2700000" algn="tl">
                              <a:srgbClr val="000000">
                                <a:alpha val="43137"/>
                              </a:srgbClr>
                            </a:outerShdw>
                          </a:effectLst>
                        </a:rPr>
                        <a:t>m</a:t>
                      </a:r>
                      <a:r>
                        <a:rPr lang="tr-TR" sz="3200" b="1" dirty="0">
                          <a:solidFill>
                            <a:srgbClr val="0070C0"/>
                          </a:solidFill>
                          <a:effectLst>
                            <a:outerShdw blurRad="38100" dist="38100" dir="2700000" algn="tl">
                              <a:srgbClr val="000000">
                                <a:alpha val="43137"/>
                              </a:srgbClr>
                            </a:outerShdw>
                          </a:effectLst>
                        </a:rPr>
                        <a:t>a</a:t>
                      </a:r>
                      <a:r>
                        <a:rPr lang="tr-TR" sz="3200" b="1" spc="115" dirty="0">
                          <a:solidFill>
                            <a:srgbClr val="0070C0"/>
                          </a:solidFill>
                          <a:effectLst>
                            <a:outerShdw blurRad="38100" dist="38100" dir="2700000" algn="tl">
                              <a:srgbClr val="000000">
                                <a:alpha val="43137"/>
                              </a:srgbClr>
                            </a:outerShdw>
                          </a:effectLst>
                        </a:rPr>
                        <a:t> </a:t>
                      </a:r>
                      <a:r>
                        <a:rPr lang="tr-TR" sz="3200" b="1" spc="15" dirty="0">
                          <a:solidFill>
                            <a:srgbClr val="0070C0"/>
                          </a:solidFill>
                          <a:effectLst>
                            <a:outerShdw blurRad="38100" dist="38100" dir="2700000" algn="tl">
                              <a:srgbClr val="000000">
                                <a:alpha val="43137"/>
                              </a:srgbClr>
                            </a:outerShdw>
                          </a:effectLst>
                        </a:rPr>
                        <a:t>O</a:t>
                      </a:r>
                      <a:r>
                        <a:rPr lang="tr-TR" sz="3200" b="1" spc="-15" dirty="0">
                          <a:solidFill>
                            <a:srgbClr val="0070C0"/>
                          </a:solidFill>
                          <a:effectLst>
                            <a:outerShdw blurRad="38100" dist="38100" dir="2700000" algn="tl">
                              <a:srgbClr val="000000">
                                <a:alpha val="43137"/>
                              </a:srgbClr>
                            </a:outerShdw>
                          </a:effectLst>
                        </a:rPr>
                        <a:t>d</a:t>
                      </a:r>
                      <a:r>
                        <a:rPr lang="tr-TR" sz="3200" b="1" spc="-45"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s</a:t>
                      </a:r>
                      <a:r>
                        <a:rPr lang="tr-TR" sz="3200" b="1" dirty="0">
                          <a:solidFill>
                            <a:srgbClr val="0070C0"/>
                          </a:solidFill>
                          <a:effectLst>
                            <a:outerShdw blurRad="38100" dist="38100" dir="2700000" algn="tl">
                              <a:srgbClr val="000000">
                                <a:alpha val="43137"/>
                              </a:srgbClr>
                            </a:outerShdw>
                          </a:effectLst>
                        </a:rPr>
                        <a:t>ı</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hMerge="1">
                  <a:txBody>
                    <a:bodyPr/>
                    <a:lstStyle/>
                    <a:p>
                      <a:endParaRPr lang="tr-TR"/>
                    </a:p>
                  </a:txBody>
                  <a:tcPr/>
                </a:tc>
                <a:tc vMerge="1">
                  <a:txBody>
                    <a:bodyPr/>
                    <a:lstStyle/>
                    <a:p>
                      <a:endParaRPr lang="tr-TR"/>
                    </a:p>
                  </a:txBody>
                  <a:tcPr/>
                </a:tc>
                <a:tc gridSpan="2" vMerge="1">
                  <a:txBody>
                    <a:bodyPr/>
                    <a:lstStyle/>
                    <a:p>
                      <a:endParaRPr lang="tr-TR"/>
                    </a:p>
                  </a:txBody>
                  <a:tcPr/>
                </a:tc>
                <a:tc hMerge="1" vMerge="1">
                  <a:txBody>
                    <a:bodyPr/>
                    <a:lstStyle/>
                    <a:p>
                      <a:endParaRPr lang="tr-TR"/>
                    </a:p>
                  </a:txBody>
                  <a:tcPr/>
                </a:tc>
                <a:extLst>
                  <a:ext uri="{0D108BD9-81ED-4DB2-BD59-A6C34878D82A}">
                    <a16:rowId xmlns:a16="http://schemas.microsoft.com/office/drawing/2014/main" val="10001"/>
                  </a:ext>
                </a:extLst>
              </a:tr>
              <a:tr h="1789430">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46990" marR="40640" indent="12065" algn="ctr">
                        <a:lnSpc>
                          <a:spcPct val="110000"/>
                        </a:lnSpc>
                        <a:spcBef>
                          <a:spcPts val="495"/>
                        </a:spcBef>
                        <a:spcAft>
                          <a:spcPts val="0"/>
                        </a:spcAft>
                      </a:pP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ay</a:t>
                      </a:r>
                      <a:r>
                        <a:rPr lang="tr-TR" sz="3200" b="1" spc="-25" dirty="0">
                          <a:solidFill>
                            <a:srgbClr val="0070C0"/>
                          </a:solidFill>
                          <a:effectLst>
                            <a:outerShdw blurRad="38100" dist="38100" dir="2700000" algn="tl">
                              <a:srgbClr val="000000">
                                <a:alpha val="43137"/>
                              </a:srgbClr>
                            </a:outerShdw>
                          </a:effectLst>
                        </a:rPr>
                        <a:t>ı</a:t>
                      </a:r>
                      <a:r>
                        <a:rPr lang="tr-TR" sz="3200" b="1" spc="-10" dirty="0">
                          <a:solidFill>
                            <a:srgbClr val="0070C0"/>
                          </a:solidFill>
                          <a:effectLst>
                            <a:outerShdw blurRad="38100" dist="38100" dir="2700000" algn="tl">
                              <a:srgbClr val="000000">
                                <a:alpha val="43137"/>
                              </a:srgbClr>
                            </a:outerShdw>
                          </a:effectLst>
                        </a:rPr>
                        <a:t>s</a:t>
                      </a:r>
                      <a:r>
                        <a:rPr lang="tr-TR" sz="3200" b="1" dirty="0">
                          <a:solidFill>
                            <a:srgbClr val="0070C0"/>
                          </a:solidFill>
                          <a:effectLst>
                            <a:outerShdw blurRad="38100" dist="38100" dir="2700000" algn="tl">
                              <a:srgbClr val="000000">
                                <a:alpha val="43137"/>
                              </a:srgbClr>
                            </a:outerShdw>
                          </a:effectLst>
                        </a:rPr>
                        <a:t>ı </a:t>
                      </a:r>
                      <a:r>
                        <a:rPr lang="tr-TR" sz="3200" b="1" spc="10" dirty="0">
                          <a:solidFill>
                            <a:srgbClr val="0070C0"/>
                          </a:solidFill>
                          <a:effectLst>
                            <a:outerShdw blurRad="38100" dist="38100" dir="2700000" algn="tl">
                              <a:srgbClr val="000000">
                                <a:alpha val="43137"/>
                              </a:srgbClr>
                            </a:outerShdw>
                          </a:effectLst>
                        </a:rPr>
                        <a:t>(</a:t>
                      </a:r>
                      <a:r>
                        <a:rPr lang="tr-TR" sz="3200" b="1" spc="-40"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det</a:t>
                      </a:r>
                      <a:r>
                        <a:rPr lang="tr-TR" sz="3200" b="1" dirty="0">
                          <a:solidFill>
                            <a:srgbClr val="0070C0"/>
                          </a:solidFill>
                          <a:effectLst>
                            <a:outerShdw blurRad="38100" dist="38100" dir="2700000" algn="tl">
                              <a:srgbClr val="000000">
                                <a:alpha val="43137"/>
                              </a:srgbClr>
                            </a:outerShdw>
                          </a:effectLst>
                        </a:rPr>
                        <a:t>)</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50800" algn="ctr">
                        <a:lnSpc>
                          <a:spcPct val="107000"/>
                        </a:lnSpc>
                        <a:spcBef>
                          <a:spcPts val="495"/>
                        </a:spcBef>
                        <a:spcAft>
                          <a:spcPts val="0"/>
                        </a:spcAft>
                      </a:pPr>
                      <a:r>
                        <a:rPr lang="tr-TR" sz="3200" b="1" spc="-10" dirty="0">
                          <a:solidFill>
                            <a:srgbClr val="0070C0"/>
                          </a:solidFill>
                          <a:effectLst>
                            <a:outerShdw blurRad="38100" dist="38100" dir="2700000" algn="tl">
                              <a:srgbClr val="000000">
                                <a:alpha val="43137"/>
                              </a:srgbClr>
                            </a:outerShdw>
                          </a:effectLst>
                        </a:rPr>
                        <a:t>Kull</a:t>
                      </a:r>
                      <a:r>
                        <a:rPr lang="tr-TR" sz="3200" b="1" spc="-40"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n</a:t>
                      </a:r>
                      <a:r>
                        <a:rPr lang="tr-TR" sz="3200" b="1" spc="-40" dirty="0">
                          <a:solidFill>
                            <a:srgbClr val="0070C0"/>
                          </a:solidFill>
                          <a:effectLst>
                            <a:outerShdw blurRad="38100" dist="38100" dir="2700000" algn="tl">
                              <a:srgbClr val="000000">
                                <a:alpha val="43137"/>
                              </a:srgbClr>
                            </a:outerShdw>
                          </a:effectLst>
                        </a:rPr>
                        <a:t>a</a:t>
                      </a:r>
                      <a:r>
                        <a:rPr lang="tr-TR" sz="3200" b="1" dirty="0">
                          <a:solidFill>
                            <a:srgbClr val="0070C0"/>
                          </a:solidFill>
                          <a:effectLst>
                            <a:outerShdw blurRad="38100" dist="38100" dir="2700000" algn="tl">
                              <a:srgbClr val="000000">
                                <a:alpha val="43137"/>
                              </a:srgbClr>
                            </a:outerShdw>
                          </a:effectLst>
                        </a:rPr>
                        <a:t>n</a:t>
                      </a:r>
                    </a:p>
                    <a:p>
                      <a:pPr marL="31115" algn="ctr">
                        <a:lnSpc>
                          <a:spcPct val="107000"/>
                        </a:lnSpc>
                        <a:spcBef>
                          <a:spcPts val="65"/>
                        </a:spcBef>
                        <a:spcAft>
                          <a:spcPts val="0"/>
                        </a:spcAft>
                      </a:pP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ayısı</a:t>
                      </a:r>
                      <a:r>
                        <a:rPr lang="tr-TR" sz="3200" b="1" dirty="0">
                          <a:solidFill>
                            <a:srgbClr val="0070C0"/>
                          </a:solidFill>
                          <a:effectLst>
                            <a:outerShdw blurRad="38100" dist="38100" dir="2700000" algn="tl">
                              <a:srgbClr val="000000">
                                <a:alpha val="43137"/>
                              </a:srgbClr>
                            </a:outerShdw>
                          </a:effectLst>
                        </a:rPr>
                        <a:t> </a:t>
                      </a:r>
                      <a:r>
                        <a:rPr lang="tr-TR" sz="3200" b="1" spc="10" dirty="0">
                          <a:solidFill>
                            <a:srgbClr val="0070C0"/>
                          </a:solidFill>
                          <a:effectLst>
                            <a:outerShdw blurRad="38100" dist="38100" dir="2700000" algn="tl">
                              <a:srgbClr val="000000">
                                <a:alpha val="43137"/>
                              </a:srgbClr>
                            </a:outerShdw>
                          </a:effectLst>
                        </a:rPr>
                        <a:t>(</a:t>
                      </a:r>
                      <a:r>
                        <a:rPr lang="tr-TR" sz="3200" b="1" spc="-10" dirty="0">
                          <a:solidFill>
                            <a:srgbClr val="0070C0"/>
                          </a:solidFill>
                          <a:effectLst>
                            <a:outerShdw blurRad="38100" dist="38100" dir="2700000" algn="tl">
                              <a:srgbClr val="000000">
                                <a:alpha val="43137"/>
                              </a:srgbClr>
                            </a:outerShdw>
                          </a:effectLst>
                        </a:rPr>
                        <a:t>K</a:t>
                      </a:r>
                      <a:r>
                        <a:rPr lang="tr-TR" sz="3200" b="1" spc="-25" dirty="0">
                          <a:solidFill>
                            <a:srgbClr val="0070C0"/>
                          </a:solidFill>
                          <a:effectLst>
                            <a:outerShdw blurRad="38100" dist="38100" dir="2700000" algn="tl">
                              <a:srgbClr val="000000">
                                <a:alpha val="43137"/>
                              </a:srgbClr>
                            </a:outerShdw>
                          </a:effectLst>
                        </a:rPr>
                        <a:t>işi</a:t>
                      </a:r>
                      <a:r>
                        <a:rPr lang="tr-TR" sz="3200" b="1" dirty="0">
                          <a:solidFill>
                            <a:srgbClr val="0070C0"/>
                          </a:solidFill>
                          <a:effectLst>
                            <a:outerShdw blurRad="38100" dist="38100" dir="2700000" algn="tl">
                              <a:srgbClr val="000000">
                                <a:alpha val="43137"/>
                              </a:srgbClr>
                            </a:outerShdw>
                          </a:effectLst>
                        </a:rPr>
                        <a:t>)</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ap="flat" cmpd="sng" algn="ctr">
                      <a:solidFill>
                        <a:srgbClr val="EB8F22"/>
                      </a:solidFill>
                      <a:prstDash val="solid"/>
                      <a:round/>
                      <a:headEnd type="none" w="med" len="med"/>
                      <a:tailEnd type="none" w="med" len="med"/>
                    </a:lnL>
                    <a:lnR w="12700" cmpd="sng">
                      <a:solidFill>
                        <a:srgbClr val="EB8F22"/>
                      </a:solidFill>
                    </a:lnR>
                    <a:lnT w="12700" cap="flat" cmpd="sng" algn="ctr">
                      <a:solidFill>
                        <a:srgbClr val="EB8F22"/>
                      </a:solidFill>
                      <a:prstDash val="solid"/>
                      <a:round/>
                      <a:headEnd type="none" w="med" len="med"/>
                      <a:tailEnd type="none" w="med" len="med"/>
                    </a:lnT>
                    <a:lnB w="12700" cap="flat" cmpd="sng" algn="ctr">
                      <a:solidFill>
                        <a:srgbClr val="EB8F22"/>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50800" marR="44450" indent="12065" algn="ctr">
                        <a:lnSpc>
                          <a:spcPct val="110000"/>
                        </a:lnSpc>
                        <a:spcBef>
                          <a:spcPts val="495"/>
                        </a:spcBef>
                        <a:spcAft>
                          <a:spcPts val="0"/>
                        </a:spcAft>
                      </a:pP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ay</a:t>
                      </a:r>
                      <a:r>
                        <a:rPr lang="tr-TR" sz="3200" b="1" spc="-25" dirty="0">
                          <a:solidFill>
                            <a:srgbClr val="0070C0"/>
                          </a:solidFill>
                          <a:effectLst>
                            <a:outerShdw blurRad="38100" dist="38100" dir="2700000" algn="tl">
                              <a:srgbClr val="000000">
                                <a:alpha val="43137"/>
                              </a:srgbClr>
                            </a:outerShdw>
                          </a:effectLst>
                        </a:rPr>
                        <a:t>ı</a:t>
                      </a:r>
                      <a:r>
                        <a:rPr lang="tr-TR" sz="3200" b="1" spc="-10" dirty="0">
                          <a:solidFill>
                            <a:srgbClr val="0070C0"/>
                          </a:solidFill>
                          <a:effectLst>
                            <a:outerShdw blurRad="38100" dist="38100" dir="2700000" algn="tl">
                              <a:srgbClr val="000000">
                                <a:alpha val="43137"/>
                              </a:srgbClr>
                            </a:outerShdw>
                          </a:effectLst>
                        </a:rPr>
                        <a:t>s</a:t>
                      </a:r>
                      <a:r>
                        <a:rPr lang="tr-TR" sz="3200" b="1" dirty="0">
                          <a:solidFill>
                            <a:srgbClr val="0070C0"/>
                          </a:solidFill>
                          <a:effectLst>
                            <a:outerShdw blurRad="38100" dist="38100" dir="2700000" algn="tl">
                              <a:srgbClr val="000000">
                                <a:alpha val="43137"/>
                              </a:srgbClr>
                            </a:outerShdw>
                          </a:effectLst>
                        </a:rPr>
                        <a:t>ı </a:t>
                      </a:r>
                      <a:r>
                        <a:rPr lang="tr-TR" sz="3200" b="1" spc="10" dirty="0">
                          <a:solidFill>
                            <a:srgbClr val="0070C0"/>
                          </a:solidFill>
                          <a:effectLst>
                            <a:outerShdw blurRad="38100" dist="38100" dir="2700000" algn="tl">
                              <a:srgbClr val="000000">
                                <a:alpha val="43137"/>
                              </a:srgbClr>
                            </a:outerShdw>
                          </a:effectLst>
                        </a:rPr>
                        <a:t>(</a:t>
                      </a:r>
                      <a:r>
                        <a:rPr lang="tr-TR" sz="3200" b="1" spc="-40"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det</a:t>
                      </a:r>
                      <a:r>
                        <a:rPr lang="tr-TR" sz="3200" b="1" dirty="0">
                          <a:solidFill>
                            <a:srgbClr val="0070C0"/>
                          </a:solidFill>
                          <a:effectLst>
                            <a:outerShdw blurRad="38100" dist="38100" dir="2700000" algn="tl">
                              <a:srgbClr val="000000">
                                <a:alpha val="43137"/>
                              </a:srgbClr>
                            </a:outerShdw>
                          </a:effectLst>
                        </a:rPr>
                        <a:t>)</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34925" algn="ctr">
                        <a:lnSpc>
                          <a:spcPct val="107000"/>
                        </a:lnSpc>
                        <a:spcBef>
                          <a:spcPts val="495"/>
                        </a:spcBef>
                        <a:spcAft>
                          <a:spcPts val="0"/>
                        </a:spcAft>
                      </a:pPr>
                      <a:r>
                        <a:rPr lang="tr-TR" sz="3200" b="1" spc="-10" dirty="0">
                          <a:solidFill>
                            <a:srgbClr val="0070C0"/>
                          </a:solidFill>
                          <a:effectLst>
                            <a:outerShdw blurRad="38100" dist="38100" dir="2700000" algn="tl">
                              <a:srgbClr val="000000">
                                <a:alpha val="43137"/>
                              </a:srgbClr>
                            </a:outerShdw>
                          </a:effectLst>
                        </a:rPr>
                        <a:t>Kull</a:t>
                      </a:r>
                      <a:r>
                        <a:rPr lang="tr-TR" sz="3200" b="1" spc="-40"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n</a:t>
                      </a:r>
                      <a:r>
                        <a:rPr lang="tr-TR" sz="3200" b="1" spc="-40" dirty="0">
                          <a:solidFill>
                            <a:srgbClr val="0070C0"/>
                          </a:solidFill>
                          <a:effectLst>
                            <a:outerShdw blurRad="38100" dist="38100" dir="2700000" algn="tl">
                              <a:srgbClr val="000000">
                                <a:alpha val="43137"/>
                              </a:srgbClr>
                            </a:outerShdw>
                          </a:effectLst>
                        </a:rPr>
                        <a:t>a</a:t>
                      </a:r>
                      <a:r>
                        <a:rPr lang="tr-TR" sz="3200" b="1" dirty="0">
                          <a:solidFill>
                            <a:srgbClr val="0070C0"/>
                          </a:solidFill>
                          <a:effectLst>
                            <a:outerShdw blurRad="38100" dist="38100" dir="2700000" algn="tl">
                              <a:srgbClr val="000000">
                                <a:alpha val="43137"/>
                              </a:srgbClr>
                            </a:outerShdw>
                          </a:effectLst>
                        </a:rPr>
                        <a:t>n</a:t>
                      </a:r>
                    </a:p>
                    <a:p>
                      <a:pPr marL="15240" algn="ctr">
                        <a:lnSpc>
                          <a:spcPct val="107000"/>
                        </a:lnSpc>
                        <a:spcBef>
                          <a:spcPts val="65"/>
                        </a:spcBef>
                        <a:spcAft>
                          <a:spcPts val="0"/>
                        </a:spcAft>
                      </a:pP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ayısı</a:t>
                      </a:r>
                      <a:r>
                        <a:rPr lang="tr-TR" sz="3200" b="1" dirty="0">
                          <a:solidFill>
                            <a:srgbClr val="0070C0"/>
                          </a:solidFill>
                          <a:effectLst>
                            <a:outerShdw blurRad="38100" dist="38100" dir="2700000" algn="tl">
                              <a:srgbClr val="000000">
                                <a:alpha val="43137"/>
                              </a:srgbClr>
                            </a:outerShdw>
                          </a:effectLst>
                        </a:rPr>
                        <a:t> </a:t>
                      </a:r>
                      <a:r>
                        <a:rPr lang="tr-TR" sz="3200" b="1" spc="10" dirty="0">
                          <a:solidFill>
                            <a:srgbClr val="0070C0"/>
                          </a:solidFill>
                          <a:effectLst>
                            <a:outerShdw blurRad="38100" dist="38100" dir="2700000" algn="tl">
                              <a:srgbClr val="000000">
                                <a:alpha val="43137"/>
                              </a:srgbClr>
                            </a:outerShdw>
                          </a:effectLst>
                        </a:rPr>
                        <a:t>(</a:t>
                      </a:r>
                      <a:r>
                        <a:rPr lang="tr-TR" sz="3200" b="1" spc="-10" dirty="0">
                          <a:solidFill>
                            <a:srgbClr val="0070C0"/>
                          </a:solidFill>
                          <a:effectLst>
                            <a:outerShdw blurRad="38100" dist="38100" dir="2700000" algn="tl">
                              <a:srgbClr val="000000">
                                <a:alpha val="43137"/>
                              </a:srgbClr>
                            </a:outerShdw>
                          </a:effectLst>
                        </a:rPr>
                        <a:t>K</a:t>
                      </a:r>
                      <a:r>
                        <a:rPr lang="tr-TR" sz="3200" b="1" spc="-25" dirty="0">
                          <a:solidFill>
                            <a:srgbClr val="0070C0"/>
                          </a:solidFill>
                          <a:effectLst>
                            <a:outerShdw blurRad="38100" dist="38100" dir="2700000" algn="tl">
                              <a:srgbClr val="000000">
                                <a:alpha val="43137"/>
                              </a:srgbClr>
                            </a:outerShdw>
                          </a:effectLst>
                        </a:rPr>
                        <a:t>işi</a:t>
                      </a:r>
                      <a:r>
                        <a:rPr lang="tr-TR" sz="3200" b="1" dirty="0">
                          <a:solidFill>
                            <a:srgbClr val="0070C0"/>
                          </a:solidFill>
                          <a:effectLst>
                            <a:outerShdw blurRad="38100" dist="38100" dir="2700000" algn="tl">
                              <a:srgbClr val="000000">
                                <a:alpha val="43137"/>
                              </a:srgbClr>
                            </a:outerShdw>
                          </a:effectLst>
                        </a:rPr>
                        <a:t>)</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ap="flat" cmpd="sng" algn="ctr">
                      <a:solidFill>
                        <a:srgbClr val="EB8F22"/>
                      </a:solidFill>
                      <a:prstDash val="solid"/>
                      <a:round/>
                      <a:headEnd type="none" w="med" len="med"/>
                      <a:tailEnd type="none" w="med" len="med"/>
                    </a:lnL>
                    <a:lnR w="12700" cmpd="sng">
                      <a:solidFill>
                        <a:srgbClr val="EB8F22"/>
                      </a:solidFill>
                    </a:lnR>
                    <a:lnT w="12700" cap="flat" cmpd="sng" algn="ctr">
                      <a:solidFill>
                        <a:srgbClr val="EB8F22"/>
                      </a:solidFill>
                      <a:prstDash val="solid"/>
                      <a:round/>
                      <a:headEnd type="none" w="med" len="med"/>
                      <a:tailEnd type="none" w="med" len="med"/>
                    </a:lnT>
                    <a:lnB w="12700" cap="flat" cmpd="sng" algn="ctr">
                      <a:solidFill>
                        <a:srgbClr val="EB8F22"/>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50800" marR="44450" indent="12065" algn="ctr">
                        <a:lnSpc>
                          <a:spcPct val="110000"/>
                        </a:lnSpc>
                        <a:spcBef>
                          <a:spcPts val="495"/>
                        </a:spcBef>
                        <a:spcAft>
                          <a:spcPts val="0"/>
                        </a:spcAft>
                      </a:pP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ay</a:t>
                      </a:r>
                      <a:r>
                        <a:rPr lang="tr-TR" sz="3200" b="1" spc="-25" dirty="0">
                          <a:solidFill>
                            <a:srgbClr val="0070C0"/>
                          </a:solidFill>
                          <a:effectLst>
                            <a:outerShdw blurRad="38100" dist="38100" dir="2700000" algn="tl">
                              <a:srgbClr val="000000">
                                <a:alpha val="43137"/>
                              </a:srgbClr>
                            </a:outerShdw>
                          </a:effectLst>
                        </a:rPr>
                        <a:t>ı</a:t>
                      </a:r>
                      <a:r>
                        <a:rPr lang="tr-TR" sz="3200" b="1" spc="-10" dirty="0">
                          <a:solidFill>
                            <a:srgbClr val="0070C0"/>
                          </a:solidFill>
                          <a:effectLst>
                            <a:outerShdw blurRad="38100" dist="38100" dir="2700000" algn="tl">
                              <a:srgbClr val="000000">
                                <a:alpha val="43137"/>
                              </a:srgbClr>
                            </a:outerShdw>
                          </a:effectLst>
                        </a:rPr>
                        <a:t>s</a:t>
                      </a:r>
                      <a:r>
                        <a:rPr lang="tr-TR" sz="3200" b="1" dirty="0">
                          <a:solidFill>
                            <a:srgbClr val="0070C0"/>
                          </a:solidFill>
                          <a:effectLst>
                            <a:outerShdw blurRad="38100" dist="38100" dir="2700000" algn="tl">
                              <a:srgbClr val="000000">
                                <a:alpha val="43137"/>
                              </a:srgbClr>
                            </a:outerShdw>
                          </a:effectLst>
                        </a:rPr>
                        <a:t>ı </a:t>
                      </a:r>
                      <a:r>
                        <a:rPr lang="tr-TR" sz="3200" b="1" spc="10" dirty="0">
                          <a:solidFill>
                            <a:srgbClr val="0070C0"/>
                          </a:solidFill>
                          <a:effectLst>
                            <a:outerShdw blurRad="38100" dist="38100" dir="2700000" algn="tl">
                              <a:srgbClr val="000000">
                                <a:alpha val="43137"/>
                              </a:srgbClr>
                            </a:outerShdw>
                          </a:effectLst>
                        </a:rPr>
                        <a:t>(</a:t>
                      </a:r>
                      <a:r>
                        <a:rPr lang="tr-TR" sz="3200" b="1" spc="-40"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det</a:t>
                      </a:r>
                      <a:r>
                        <a:rPr lang="tr-TR" sz="3200" b="1" dirty="0">
                          <a:solidFill>
                            <a:srgbClr val="0070C0"/>
                          </a:solidFill>
                          <a:effectLst>
                            <a:outerShdw blurRad="38100" dist="38100" dir="2700000" algn="tl">
                              <a:srgbClr val="000000">
                                <a:alpha val="43137"/>
                              </a:srgbClr>
                            </a:outerShdw>
                          </a:effectLst>
                        </a:rPr>
                        <a:t>)</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51435" marR="44450" indent="12065" algn="ctr">
                        <a:lnSpc>
                          <a:spcPct val="110000"/>
                        </a:lnSpc>
                        <a:spcBef>
                          <a:spcPts val="495"/>
                        </a:spcBef>
                        <a:spcAft>
                          <a:spcPts val="0"/>
                        </a:spcAft>
                      </a:pPr>
                      <a:r>
                        <a:rPr lang="tr-TR" sz="3200" b="1" spc="-10" dirty="0">
                          <a:solidFill>
                            <a:srgbClr val="0070C0"/>
                          </a:solidFill>
                          <a:effectLst>
                            <a:outerShdw blurRad="38100" dist="38100" dir="2700000" algn="tl">
                              <a:srgbClr val="000000">
                                <a:alpha val="43137"/>
                              </a:srgbClr>
                            </a:outerShdw>
                          </a:effectLst>
                        </a:rPr>
                        <a:t>S</a:t>
                      </a:r>
                      <a:r>
                        <a:rPr lang="tr-TR" sz="3200" b="1" spc="-40" dirty="0">
                          <a:solidFill>
                            <a:srgbClr val="0070C0"/>
                          </a:solidFill>
                          <a:effectLst>
                            <a:outerShdw blurRad="38100" dist="38100" dir="2700000" algn="tl">
                              <a:srgbClr val="000000">
                                <a:alpha val="43137"/>
                              </a:srgbClr>
                            </a:outerShdw>
                          </a:effectLst>
                        </a:rPr>
                        <a:t>ay</a:t>
                      </a:r>
                      <a:r>
                        <a:rPr lang="tr-TR" sz="3200" b="1" spc="-25" dirty="0">
                          <a:solidFill>
                            <a:srgbClr val="0070C0"/>
                          </a:solidFill>
                          <a:effectLst>
                            <a:outerShdw blurRad="38100" dist="38100" dir="2700000" algn="tl">
                              <a:srgbClr val="000000">
                                <a:alpha val="43137"/>
                              </a:srgbClr>
                            </a:outerShdw>
                          </a:effectLst>
                        </a:rPr>
                        <a:t>ı</a:t>
                      </a:r>
                      <a:r>
                        <a:rPr lang="tr-TR" sz="3200" b="1" spc="-10" dirty="0">
                          <a:solidFill>
                            <a:srgbClr val="0070C0"/>
                          </a:solidFill>
                          <a:effectLst>
                            <a:outerShdw blurRad="38100" dist="38100" dir="2700000" algn="tl">
                              <a:srgbClr val="000000">
                                <a:alpha val="43137"/>
                              </a:srgbClr>
                            </a:outerShdw>
                          </a:effectLst>
                        </a:rPr>
                        <a:t>s</a:t>
                      </a:r>
                      <a:r>
                        <a:rPr lang="tr-TR" sz="3200" b="1" dirty="0">
                          <a:solidFill>
                            <a:srgbClr val="0070C0"/>
                          </a:solidFill>
                          <a:effectLst>
                            <a:outerShdw blurRad="38100" dist="38100" dir="2700000" algn="tl">
                              <a:srgbClr val="000000">
                                <a:alpha val="43137"/>
                              </a:srgbClr>
                            </a:outerShdw>
                          </a:effectLst>
                        </a:rPr>
                        <a:t>ı </a:t>
                      </a:r>
                      <a:r>
                        <a:rPr lang="tr-TR" sz="3200" b="1" spc="10" dirty="0">
                          <a:solidFill>
                            <a:srgbClr val="0070C0"/>
                          </a:solidFill>
                          <a:effectLst>
                            <a:outerShdw blurRad="38100" dist="38100" dir="2700000" algn="tl">
                              <a:srgbClr val="000000">
                                <a:alpha val="43137"/>
                              </a:srgbClr>
                            </a:outerShdw>
                          </a:effectLst>
                        </a:rPr>
                        <a:t>(</a:t>
                      </a:r>
                      <a:r>
                        <a:rPr lang="tr-TR" sz="3200" b="1" spc="-40"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det</a:t>
                      </a:r>
                      <a:r>
                        <a:rPr lang="tr-TR" sz="3200" b="1" dirty="0">
                          <a:solidFill>
                            <a:srgbClr val="0070C0"/>
                          </a:solidFill>
                          <a:effectLst>
                            <a:outerShdw blurRad="38100" dist="38100" dir="2700000" algn="tl">
                              <a:srgbClr val="000000">
                                <a:alpha val="43137"/>
                              </a:srgbClr>
                            </a:outerShdw>
                          </a:effectLst>
                        </a:rPr>
                        <a:t>)</a:t>
                      </a:r>
                      <a:endPar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lnL w="12700" cap="flat" cmpd="sng" algn="ctr">
                      <a:solidFill>
                        <a:srgbClr val="EB8F22"/>
                      </a:solidFill>
                      <a:prstDash val="solid"/>
                      <a:round/>
                      <a:headEnd type="none" w="med" len="med"/>
                      <a:tailEnd type="none" w="med" len="med"/>
                    </a:lnL>
                    <a:lnR w="12700" cmpd="sng">
                      <a:solidFill>
                        <a:srgbClr val="EB8F22"/>
                      </a:solidFill>
                    </a:lnR>
                    <a:lnT w="12700" cap="flat" cmpd="sng" algn="ctr">
                      <a:solidFill>
                        <a:srgbClr val="EB8F22"/>
                      </a:solidFill>
                      <a:prstDash val="solid"/>
                      <a:round/>
                      <a:headEnd type="none" w="med" len="med"/>
                      <a:tailEnd type="none" w="med" len="med"/>
                    </a:lnT>
                    <a:lnB w="12700" cap="flat" cmpd="sng" algn="ctr">
                      <a:solidFill>
                        <a:srgbClr val="EB8F22"/>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0" marR="0" indent="0" algn="ctr" defTabSz="457200" rtl="0" eaLnBrk="1" fontAlgn="auto" latinLnBrk="0" hangingPunct="1">
                        <a:lnSpc>
                          <a:spcPts val="800"/>
                        </a:lnSpc>
                        <a:spcBef>
                          <a:spcPts val="40"/>
                        </a:spcBef>
                        <a:spcAft>
                          <a:spcPts val="0"/>
                        </a:spcAft>
                        <a:buClrTx/>
                        <a:buSzTx/>
                        <a:buFontTx/>
                        <a:buNone/>
                        <a:tabLst/>
                        <a:defRPr/>
                      </a:pPr>
                      <a:r>
                        <a:rPr lang="tr-TR" sz="3200" b="1" dirty="0">
                          <a:solidFill>
                            <a:srgbClr val="0070C0"/>
                          </a:solidFill>
                          <a:effectLst>
                            <a:outerShdw blurRad="38100" dist="38100" dir="2700000" algn="tl">
                              <a:srgbClr val="000000">
                                <a:alpha val="43137"/>
                              </a:srgbClr>
                            </a:outerShdw>
                          </a:effectLst>
                        </a:rPr>
                        <a:t> </a:t>
                      </a:r>
                    </a:p>
                    <a:p>
                      <a:pPr marL="0" marR="0" indent="0" algn="ctr" defTabSz="457200" rtl="0" eaLnBrk="1" fontAlgn="auto" latinLnBrk="0" hangingPunct="1">
                        <a:lnSpc>
                          <a:spcPts val="800"/>
                        </a:lnSpc>
                        <a:spcBef>
                          <a:spcPts val="40"/>
                        </a:spcBef>
                        <a:spcAft>
                          <a:spcPts val="0"/>
                        </a:spcAft>
                        <a:buClrTx/>
                        <a:buSzTx/>
                        <a:buFontTx/>
                        <a:buNone/>
                        <a:tabLst/>
                        <a:defRPr/>
                      </a:pPr>
                      <a:endParaRPr lang="tr-TR" sz="3200" b="1" spc="-40" dirty="0">
                        <a:solidFill>
                          <a:srgbClr val="0070C0"/>
                        </a:solidFill>
                        <a:effectLst>
                          <a:outerShdw blurRad="38100" dist="38100" dir="2700000" algn="tl">
                            <a:srgbClr val="000000">
                              <a:alpha val="43137"/>
                            </a:srgbClr>
                          </a:outerShdw>
                        </a:effectLst>
                      </a:endParaRPr>
                    </a:p>
                    <a:p>
                      <a:pPr marL="0" marR="0" indent="0" algn="ctr" defTabSz="457200" rtl="0" eaLnBrk="1" fontAlgn="auto" latinLnBrk="0" hangingPunct="1">
                        <a:lnSpc>
                          <a:spcPts val="800"/>
                        </a:lnSpc>
                        <a:spcBef>
                          <a:spcPts val="40"/>
                        </a:spcBef>
                        <a:spcAft>
                          <a:spcPts val="0"/>
                        </a:spcAft>
                        <a:buClrTx/>
                        <a:buSzTx/>
                        <a:buFontTx/>
                        <a:buNone/>
                        <a:tabLst/>
                        <a:defRPr/>
                      </a:pPr>
                      <a:endParaRPr lang="tr-TR" sz="3200" b="1" spc="-40" dirty="0">
                        <a:solidFill>
                          <a:srgbClr val="0070C0"/>
                        </a:solidFill>
                        <a:effectLst>
                          <a:outerShdw blurRad="38100" dist="38100" dir="2700000" algn="tl">
                            <a:srgbClr val="000000">
                              <a:alpha val="43137"/>
                            </a:srgbClr>
                          </a:outerShdw>
                        </a:effectLst>
                      </a:endParaRPr>
                    </a:p>
                    <a:p>
                      <a:pPr marL="0" marR="0" indent="0" algn="ctr" defTabSz="457200" rtl="0" eaLnBrk="1" fontAlgn="auto" latinLnBrk="0" hangingPunct="1">
                        <a:lnSpc>
                          <a:spcPts val="800"/>
                        </a:lnSpc>
                        <a:spcBef>
                          <a:spcPts val="40"/>
                        </a:spcBef>
                        <a:spcAft>
                          <a:spcPts val="0"/>
                        </a:spcAft>
                        <a:buClrTx/>
                        <a:buSzTx/>
                        <a:buFontTx/>
                        <a:buNone/>
                        <a:tabLst/>
                        <a:defRPr/>
                      </a:pPr>
                      <a:r>
                        <a:rPr lang="tr-TR" sz="3200" b="1" spc="-40" dirty="0">
                          <a:solidFill>
                            <a:srgbClr val="0070C0"/>
                          </a:solidFill>
                          <a:effectLst>
                            <a:outerShdw blurRad="38100" dist="38100" dir="2700000" algn="tl">
                              <a:srgbClr val="000000">
                                <a:alpha val="43137"/>
                              </a:srgbClr>
                            </a:outerShdw>
                          </a:effectLst>
                        </a:rPr>
                        <a:t>A</a:t>
                      </a:r>
                      <a:r>
                        <a:rPr lang="tr-TR" sz="3200" b="1" spc="-10" dirty="0">
                          <a:solidFill>
                            <a:srgbClr val="0070C0"/>
                          </a:solidFill>
                          <a:effectLst>
                            <a:outerShdw blurRad="38100" dist="38100" dir="2700000" algn="tl">
                              <a:srgbClr val="000000">
                                <a:alpha val="43137"/>
                              </a:srgbClr>
                            </a:outerShdw>
                          </a:effectLst>
                        </a:rPr>
                        <a:t>l</a:t>
                      </a:r>
                      <a:r>
                        <a:rPr lang="tr-TR" sz="3200" b="1" spc="-40" dirty="0">
                          <a:solidFill>
                            <a:srgbClr val="0070C0"/>
                          </a:solidFill>
                          <a:effectLst>
                            <a:outerShdw blurRad="38100" dist="38100" dir="2700000" algn="tl">
                              <a:srgbClr val="000000">
                                <a:alpha val="43137"/>
                              </a:srgbClr>
                            </a:outerShdw>
                          </a:effectLst>
                        </a:rPr>
                        <a:t>a</a:t>
                      </a:r>
                      <a:r>
                        <a:rPr lang="tr-TR" sz="3200" b="1" dirty="0">
                          <a:solidFill>
                            <a:srgbClr val="0070C0"/>
                          </a:solidFill>
                          <a:effectLst>
                            <a:outerShdw blurRad="38100" dist="38100" dir="2700000" algn="tl">
                              <a:srgbClr val="000000">
                                <a:alpha val="43137"/>
                              </a:srgbClr>
                            </a:outerShdw>
                          </a:effectLst>
                        </a:rPr>
                        <a:t>n</a:t>
                      </a:r>
                      <a:r>
                        <a:rPr lang="tr-TR" sz="3200" b="1" baseline="0" dirty="0">
                          <a:solidFill>
                            <a:srgbClr val="0070C0"/>
                          </a:solidFill>
                          <a:effectLst>
                            <a:outerShdw blurRad="38100" dist="38100" dir="2700000" algn="tl">
                              <a:srgbClr val="000000">
                                <a:alpha val="43137"/>
                              </a:srgbClr>
                            </a:outerShdw>
                          </a:effectLst>
                        </a:rPr>
                        <a:t> </a:t>
                      </a:r>
                      <a:endParaRPr lang="tr-TR" sz="3200" b="1" spc="-35" baseline="0" dirty="0">
                        <a:solidFill>
                          <a:srgbClr val="0070C0"/>
                        </a:solidFill>
                        <a:effectLst>
                          <a:outerShdw blurRad="38100" dist="38100" dir="2700000" algn="tl">
                            <a:srgbClr val="000000">
                              <a:alpha val="43137"/>
                            </a:srgbClr>
                          </a:outerShdw>
                        </a:effectLst>
                      </a:endParaRPr>
                    </a:p>
                    <a:p>
                      <a:pPr marL="0" marR="0" indent="0" algn="ctr" defTabSz="457200" rtl="0" eaLnBrk="1" fontAlgn="auto" latinLnBrk="0" hangingPunct="1">
                        <a:lnSpc>
                          <a:spcPts val="800"/>
                        </a:lnSpc>
                        <a:spcBef>
                          <a:spcPts val="40"/>
                        </a:spcBef>
                        <a:spcAft>
                          <a:spcPts val="0"/>
                        </a:spcAft>
                        <a:buClrTx/>
                        <a:buSzTx/>
                        <a:buFontTx/>
                        <a:buNone/>
                        <a:tabLst/>
                        <a:defRPr/>
                      </a:pPr>
                      <a:endParaRPr lang="tr-TR" sz="3200" b="1" spc="-35" baseline="0" dirty="0">
                        <a:solidFill>
                          <a:srgbClr val="0070C0"/>
                        </a:solidFill>
                        <a:effectLst>
                          <a:outerShdw blurRad="38100" dist="38100" dir="2700000" algn="tl">
                            <a:srgbClr val="000000">
                              <a:alpha val="43137"/>
                            </a:srgbClr>
                          </a:outerShdw>
                        </a:effectLst>
                      </a:endParaRPr>
                    </a:p>
                    <a:p>
                      <a:pPr marL="0" marR="0" indent="0" algn="ctr" defTabSz="457200" rtl="0" eaLnBrk="1" fontAlgn="auto" latinLnBrk="0" hangingPunct="1">
                        <a:lnSpc>
                          <a:spcPts val="800"/>
                        </a:lnSpc>
                        <a:spcBef>
                          <a:spcPts val="40"/>
                        </a:spcBef>
                        <a:spcAft>
                          <a:spcPts val="0"/>
                        </a:spcAft>
                        <a:buClrTx/>
                        <a:buSzTx/>
                        <a:buFontTx/>
                        <a:buNone/>
                        <a:tabLst/>
                        <a:defRPr/>
                      </a:pPr>
                      <a:endParaRPr lang="tr-TR" sz="3200" b="1" spc="-35" baseline="0" dirty="0">
                        <a:solidFill>
                          <a:srgbClr val="0070C0"/>
                        </a:solidFill>
                        <a:effectLst>
                          <a:outerShdw blurRad="38100" dist="38100" dir="2700000" algn="tl">
                            <a:srgbClr val="000000">
                              <a:alpha val="43137"/>
                            </a:srgbClr>
                          </a:outerShdw>
                        </a:effectLst>
                      </a:endParaRPr>
                    </a:p>
                    <a:p>
                      <a:pPr marL="131445" marR="130810" algn="ctr">
                        <a:lnSpc>
                          <a:spcPct val="107000"/>
                        </a:lnSpc>
                        <a:spcAft>
                          <a:spcPts val="0"/>
                        </a:spcAft>
                      </a:pPr>
                      <a:r>
                        <a:rPr lang="tr-TR" sz="3200" b="1" kern="1200" dirty="0">
                          <a:solidFill>
                            <a:srgbClr val="0070C0"/>
                          </a:solidFill>
                          <a:effectLst/>
                          <a:latin typeface="Corbel"/>
                          <a:ea typeface="+mn-ea"/>
                          <a:cs typeface="+mn-cs"/>
                        </a:rPr>
                        <a:t>m</a:t>
                      </a:r>
                      <a:r>
                        <a:rPr lang="tr-TR" sz="3200" b="1" kern="1200" baseline="30000" dirty="0">
                          <a:solidFill>
                            <a:srgbClr val="0070C0"/>
                          </a:solidFill>
                          <a:effectLst/>
                          <a:latin typeface="Corbel"/>
                          <a:ea typeface="+mn-ea"/>
                          <a:cs typeface="+mn-cs"/>
                        </a:rPr>
                        <a:t>2</a:t>
                      </a:r>
                      <a:endParaRPr lang="tr-TR" sz="3200" b="1" dirty="0">
                        <a:solidFill>
                          <a:srgbClr val="0070C0"/>
                        </a:solidFill>
                        <a:effectLst>
                          <a:outerShdw blurRad="38100" dist="38100" dir="2700000" algn="tl">
                            <a:srgbClr val="000000">
                              <a:alpha val="43137"/>
                            </a:srgbClr>
                          </a:outerShdw>
                        </a:effectLst>
                      </a:endParaRPr>
                    </a:p>
                    <a:p>
                      <a:pPr algn="ctr">
                        <a:lnSpc>
                          <a:spcPts val="800"/>
                        </a:lnSpc>
                        <a:spcBef>
                          <a:spcPts val="40"/>
                        </a:spcBef>
                        <a:spcAft>
                          <a:spcPts val="0"/>
                        </a:spcAft>
                      </a:pPr>
                      <a:endParaRPr lang="tr-TR" sz="3200" b="1" dirty="0">
                        <a:solidFill>
                          <a:srgbClr val="0070C0"/>
                        </a:solidFill>
                        <a:effectLst>
                          <a:outerShdw blurRad="38100" dist="38100" dir="2700000" algn="tl">
                            <a:srgbClr val="000000">
                              <a:alpha val="43137"/>
                            </a:srgbClr>
                          </a:outerShdw>
                        </a:effectLst>
                      </a:endParaRP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2"/>
                  </a:ext>
                </a:extLst>
              </a:tr>
              <a:tr h="1078184">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119380" marR="119380" algn="ctr">
                        <a:lnSpc>
                          <a:spcPct val="107000"/>
                        </a:lnSpc>
                        <a:spcBef>
                          <a:spcPts val="195"/>
                        </a:spcBef>
                        <a:spcAft>
                          <a:spcPts val="0"/>
                        </a:spcAft>
                      </a:pPr>
                      <a:r>
                        <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12</a:t>
                      </a: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167005" marR="163195" algn="ctr">
                        <a:lnSpc>
                          <a:spcPct val="107000"/>
                        </a:lnSpc>
                        <a:spcBef>
                          <a:spcPts val="195"/>
                        </a:spcBef>
                        <a:spcAft>
                          <a:spcPts val="0"/>
                        </a:spcAft>
                      </a:pPr>
                      <a:r>
                        <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14</a:t>
                      </a:r>
                    </a:p>
                  </a:txBody>
                  <a:tcPr marL="0" marR="0" marT="0" marB="0" anchor="ctr">
                    <a:lnL w="12700" cap="flat" cmpd="sng" algn="ctr">
                      <a:solidFill>
                        <a:srgbClr val="EB8F22"/>
                      </a:solidFill>
                      <a:prstDash val="solid"/>
                      <a:round/>
                      <a:headEnd type="none" w="med" len="med"/>
                      <a:tailEnd type="none" w="med" len="med"/>
                    </a:lnL>
                    <a:lnR w="12700" cmpd="sng">
                      <a:solidFill>
                        <a:srgbClr val="EB8F22"/>
                      </a:solidFill>
                    </a:lnR>
                    <a:lnT w="12700" cap="flat" cmpd="sng" algn="ctr">
                      <a:solidFill>
                        <a:srgbClr val="EB8F22"/>
                      </a:solidFill>
                      <a:prstDash val="solid"/>
                      <a:round/>
                      <a:headEnd type="none" w="med" len="med"/>
                      <a:tailEnd type="none" w="med" len="med"/>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123825" marR="123190" algn="ctr">
                        <a:lnSpc>
                          <a:spcPct val="107000"/>
                        </a:lnSpc>
                        <a:spcBef>
                          <a:spcPts val="195"/>
                        </a:spcBef>
                        <a:spcAft>
                          <a:spcPts val="0"/>
                        </a:spcAft>
                      </a:pPr>
                      <a:r>
                        <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2</a:t>
                      </a: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marL="171450" marR="170815" algn="ctr">
                        <a:lnSpc>
                          <a:spcPct val="107000"/>
                        </a:lnSpc>
                        <a:spcBef>
                          <a:spcPts val="195"/>
                        </a:spcBef>
                        <a:spcAft>
                          <a:spcPts val="0"/>
                        </a:spcAft>
                      </a:pPr>
                      <a:r>
                        <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3</a:t>
                      </a:r>
                    </a:p>
                  </a:txBody>
                  <a:tcPr marL="0" marR="0" marT="0" marB="0" anchor="ctr">
                    <a:lnL w="12700" cap="flat" cmpd="sng" algn="ctr">
                      <a:solidFill>
                        <a:srgbClr val="EB8F22"/>
                      </a:solidFill>
                      <a:prstDash val="solid"/>
                      <a:round/>
                      <a:headEnd type="none" w="med" len="med"/>
                      <a:tailEnd type="none" w="med" len="med"/>
                    </a:lnL>
                    <a:lnR w="12700" cmpd="sng">
                      <a:solidFill>
                        <a:srgbClr val="EB8F22"/>
                      </a:solidFill>
                    </a:lnR>
                    <a:lnT w="12700" cap="flat" cmpd="sng" algn="ctr">
                      <a:solidFill>
                        <a:srgbClr val="EB8F22"/>
                      </a:solidFill>
                      <a:prstDash val="solid"/>
                      <a:round/>
                      <a:headEnd type="none" w="med" len="med"/>
                      <a:tailEnd type="none" w="med" len="med"/>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ctr">
                        <a:lnSpc>
                          <a:spcPct val="107000"/>
                        </a:lnSpc>
                        <a:spcAft>
                          <a:spcPts val="0"/>
                        </a:spcAft>
                      </a:pPr>
                      <a:r>
                        <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1</a:t>
                      </a: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ctr">
                        <a:lnSpc>
                          <a:spcPct val="107000"/>
                        </a:lnSpc>
                        <a:spcAft>
                          <a:spcPts val="0"/>
                        </a:spcAft>
                      </a:pPr>
                      <a:r>
                        <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1</a:t>
                      </a:r>
                    </a:p>
                  </a:txBody>
                  <a:tcPr marL="0" marR="0" marT="0" marB="0" anchor="ctr">
                    <a:lnL w="12700" cap="flat" cmpd="sng" algn="ctr">
                      <a:solidFill>
                        <a:srgbClr val="EB8F22"/>
                      </a:solidFill>
                      <a:prstDash val="solid"/>
                      <a:round/>
                      <a:headEnd type="none" w="med" len="med"/>
                      <a:tailEnd type="none" w="med" len="med"/>
                    </a:lnL>
                    <a:lnR w="12700" cmpd="sng">
                      <a:solidFill>
                        <a:srgbClr val="EB8F22"/>
                      </a:solidFill>
                    </a:lnR>
                    <a:lnT w="12700" cap="flat" cmpd="sng" algn="ctr">
                      <a:solidFill>
                        <a:srgbClr val="EB8F22"/>
                      </a:solidFill>
                      <a:prstDash val="solid"/>
                      <a:round/>
                      <a:headEnd type="none" w="med" len="med"/>
                      <a:tailEnd type="none" w="med" len="med"/>
                    </a:lnT>
                    <a:lnB w="12700" cmpd="sng">
                      <a:solidFill>
                        <a:srgbClr val="EB8F22"/>
                      </a:solidFill>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dk1"/>
                          </a:solidFill>
                          <a:latin typeface="Corbel"/>
                        </a:defRPr>
                      </a:lvl1pPr>
                      <a:lvl2pPr marL="457200" algn="l" defTabSz="914400" rtl="0" eaLnBrk="1" latinLnBrk="0" hangingPunct="1">
                        <a:defRPr sz="1800" kern="1200">
                          <a:solidFill>
                            <a:schemeClr val="dk1"/>
                          </a:solidFill>
                          <a:latin typeface="Corbel"/>
                        </a:defRPr>
                      </a:lvl2pPr>
                      <a:lvl3pPr marL="914400" algn="l" defTabSz="914400" rtl="0" eaLnBrk="1" latinLnBrk="0" hangingPunct="1">
                        <a:defRPr sz="1800" kern="1200">
                          <a:solidFill>
                            <a:schemeClr val="dk1"/>
                          </a:solidFill>
                          <a:latin typeface="Corbel"/>
                        </a:defRPr>
                      </a:lvl3pPr>
                      <a:lvl4pPr marL="1371600" algn="l" defTabSz="914400" rtl="0" eaLnBrk="1" latinLnBrk="0" hangingPunct="1">
                        <a:defRPr sz="1800" kern="1200">
                          <a:solidFill>
                            <a:schemeClr val="dk1"/>
                          </a:solidFill>
                          <a:latin typeface="Corbel"/>
                        </a:defRPr>
                      </a:lvl4pPr>
                      <a:lvl5pPr marL="1828800" algn="l" defTabSz="914400" rtl="0" eaLnBrk="1" latinLnBrk="0" hangingPunct="1">
                        <a:defRPr sz="1800" kern="1200">
                          <a:solidFill>
                            <a:schemeClr val="dk1"/>
                          </a:solidFill>
                          <a:latin typeface="Corbel"/>
                        </a:defRPr>
                      </a:lvl5pPr>
                      <a:lvl6pPr marL="2286000" algn="l" defTabSz="914400" rtl="0" eaLnBrk="1" latinLnBrk="0" hangingPunct="1">
                        <a:defRPr sz="1800" kern="1200">
                          <a:solidFill>
                            <a:schemeClr val="dk1"/>
                          </a:solidFill>
                          <a:latin typeface="Corbel"/>
                        </a:defRPr>
                      </a:lvl6pPr>
                      <a:lvl7pPr marL="2743200" algn="l" defTabSz="914400" rtl="0" eaLnBrk="1" latinLnBrk="0" hangingPunct="1">
                        <a:defRPr sz="1800" kern="1200">
                          <a:solidFill>
                            <a:schemeClr val="dk1"/>
                          </a:solidFill>
                          <a:latin typeface="Corbel"/>
                        </a:defRPr>
                      </a:lvl7pPr>
                      <a:lvl8pPr marL="3200400" algn="l" defTabSz="914400" rtl="0" eaLnBrk="1" latinLnBrk="0" hangingPunct="1">
                        <a:defRPr sz="1800" kern="1200">
                          <a:solidFill>
                            <a:schemeClr val="dk1"/>
                          </a:solidFill>
                          <a:latin typeface="Corbel"/>
                        </a:defRPr>
                      </a:lvl8pPr>
                      <a:lvl9pPr marL="3657600" algn="l" defTabSz="914400" rtl="0" eaLnBrk="1" latinLnBrk="0" hangingPunct="1">
                        <a:defRPr sz="1800" kern="1200">
                          <a:solidFill>
                            <a:schemeClr val="dk1"/>
                          </a:solidFill>
                          <a:latin typeface="Corbel"/>
                        </a:defRPr>
                      </a:lvl9pPr>
                    </a:lstStyle>
                    <a:p>
                      <a:pPr algn="ctr">
                        <a:lnSpc>
                          <a:spcPct val="107000"/>
                        </a:lnSpc>
                        <a:spcAft>
                          <a:spcPts val="0"/>
                        </a:spcAft>
                      </a:pPr>
                      <a:r>
                        <a:rPr lang="tr-TR" sz="3200" b="1" dirty="0">
                          <a:solidFill>
                            <a:srgbClr val="0070C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20</a:t>
                      </a:r>
                    </a:p>
                  </a:txBody>
                  <a:tcPr marL="0" marR="0" marT="0" marB="0" anchor="ctr">
                    <a:lnL w="12700" cmpd="sng">
                      <a:solidFill>
                        <a:srgbClr val="EB8F22"/>
                      </a:solidFill>
                    </a:lnL>
                    <a:lnR w="12700" cmpd="sng">
                      <a:solidFill>
                        <a:srgbClr val="EB8F22"/>
                      </a:solidFill>
                    </a:lnR>
                    <a:lnT w="12700" cmpd="sng">
                      <a:solidFill>
                        <a:srgbClr val="EB8F22"/>
                      </a:solidFill>
                    </a:lnT>
                    <a:lnB w="12700" cmpd="sng">
                      <a:solidFill>
                        <a:srgbClr val="EB8F22"/>
                      </a:solidFill>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828842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041203" y="623454"/>
            <a:ext cx="8744988" cy="646331"/>
          </a:xfrm>
          <a:prstGeom prst="rect">
            <a:avLst/>
          </a:prstGeom>
          <a:solidFill>
            <a:srgbClr val="FF99CC"/>
          </a:solidFill>
        </p:spPr>
        <p:txBody>
          <a:bodyPr wrap="square" rtlCol="0">
            <a:spAutoFit/>
          </a:bodyPr>
          <a:lstStyle/>
          <a:p>
            <a:r>
              <a:rPr lang="tr-TR" sz="3600" b="1">
                <a:solidFill>
                  <a:srgbClr val="0070C0"/>
                </a:solidFill>
              </a:rPr>
              <a:t>               EKİPMAN</a:t>
            </a:r>
            <a:r>
              <a:rPr lang="tr-TR" sz="3600" b="1" dirty="0">
                <a:solidFill>
                  <a:srgbClr val="0070C0"/>
                </a:solidFill>
              </a:rPr>
              <a:t>– TAŞINIR MALZEMELER -</a:t>
            </a:r>
          </a:p>
        </p:txBody>
      </p:sp>
      <p:graphicFrame>
        <p:nvGraphicFramePr>
          <p:cNvPr id="3" name="İçerik Yer Tutucusu 3"/>
          <p:cNvGraphicFramePr>
            <a:graphicFrameLocks/>
          </p:cNvGraphicFramePr>
          <p:nvPr>
            <p:extLst>
              <p:ext uri="{D42A27DB-BD31-4B8C-83A1-F6EECF244321}">
                <p14:modId xmlns:p14="http://schemas.microsoft.com/office/powerpoint/2010/main" val="2442518973"/>
              </p:ext>
            </p:extLst>
          </p:nvPr>
        </p:nvGraphicFramePr>
        <p:xfrm>
          <a:off x="420914" y="1269783"/>
          <a:ext cx="11509829" cy="4156314"/>
        </p:xfrm>
        <a:graphic>
          <a:graphicData uri="http://schemas.openxmlformats.org/drawingml/2006/table">
            <a:tbl>
              <a:tblPr firstRow="1" firstCol="1" bandRow="1">
                <a:gradFill rotWithShape="1">
                  <a:gsLst>
                    <a:gs pos="0">
                      <a:srgbClr val="EB8F22">
                        <a:tint val="96000"/>
                        <a:lumMod val="102000"/>
                      </a:srgbClr>
                    </a:gs>
                    <a:gs pos="100000">
                      <a:srgbClr val="EB8F22">
                        <a:shade val="88000"/>
                        <a:lumMod val="94000"/>
                      </a:srgbClr>
                    </a:gs>
                  </a:gsLst>
                  <a:path path="circle">
                    <a:fillToRect l="50000" t="100000" r="100000" b="50000"/>
                  </a:path>
                </a:gradFill>
                <a:effectLst>
                  <a:outerShdw blurRad="38100" dist="25400" dir="5400000" rotWithShape="0">
                    <a:srgbClr val="000000">
                      <a:alpha val="64000"/>
                    </a:srgbClr>
                  </a:outerShdw>
                </a:effectLst>
              </a:tblPr>
              <a:tblGrid>
                <a:gridCol w="7382165">
                  <a:extLst>
                    <a:ext uri="{9D8B030D-6E8A-4147-A177-3AD203B41FA5}">
                      <a16:colId xmlns:a16="http://schemas.microsoft.com/office/drawing/2014/main" val="20000"/>
                    </a:ext>
                  </a:extLst>
                </a:gridCol>
                <a:gridCol w="4127664">
                  <a:extLst>
                    <a:ext uri="{9D8B030D-6E8A-4147-A177-3AD203B41FA5}">
                      <a16:colId xmlns:a16="http://schemas.microsoft.com/office/drawing/2014/main" val="20002"/>
                    </a:ext>
                  </a:extLst>
                </a:gridCol>
              </a:tblGrid>
              <a:tr h="1105231">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Dayanıklı Taşınırlar</a:t>
                      </a:r>
                    </a:p>
                  </a:txBody>
                  <a:tcPr marL="68580" marR="68580" marT="0" marB="0" anchor="ctr">
                    <a:lnL w="9525" cap="rnd" cmpd="sng" algn="ctr">
                      <a:solidFill>
                        <a:srgbClr val="EB8F22">
                          <a:tint val="50000"/>
                          <a:tint val="60000"/>
                        </a:srgbClr>
                      </a:solidFill>
                      <a:prstDash val="solid"/>
                    </a:lnL>
                    <a:lnR w="19050" cap="flat" cmpd="sng" algn="ctr">
                      <a:solidFill>
                        <a:schemeClr val="tx1"/>
                      </a:solidFill>
                      <a:prstDash val="solid"/>
                      <a:round/>
                      <a:headEnd type="none" w="med" len="med"/>
                      <a:tailEnd type="none" w="med" len="med"/>
                    </a:lnR>
                    <a:lnT w="9525" cap="rnd" cmpd="sng" algn="ctr">
                      <a:solidFill>
                        <a:srgbClr val="EB8F22">
                          <a:tint val="50000"/>
                          <a:tint val="60000"/>
                        </a:srgbClr>
                      </a:solidFill>
                      <a:prstDash val="soli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ctr">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ADET</a:t>
                      </a:r>
                    </a:p>
                  </a:txBody>
                  <a:tcPr marL="68580" marR="68580" marT="0" marB="0" anchor="ctr">
                    <a:lnL w="19050" cap="flat" cmpd="sng" algn="ctr">
                      <a:solidFill>
                        <a:schemeClr val="tx1"/>
                      </a:solidFill>
                      <a:prstDash val="solid"/>
                      <a:round/>
                      <a:headEnd type="none" w="med" len="med"/>
                      <a:tailEnd type="none" w="med" len="med"/>
                    </a:lnL>
                    <a:lnR w="9525" cap="rnd" cmpd="sng" algn="ctr">
                      <a:solidFill>
                        <a:srgbClr val="EB8F22">
                          <a:tint val="50000"/>
                          <a:tint val="60000"/>
                        </a:srgbClr>
                      </a:solidFill>
                      <a:prstDash val="solid"/>
                    </a:lnR>
                    <a:lnT w="9525" cap="rnd" cmpd="sng" algn="ctr">
                      <a:solidFill>
                        <a:srgbClr val="EB8F22">
                          <a:tint val="50000"/>
                          <a:tint val="60000"/>
                        </a:srgbClr>
                      </a:solidFill>
                      <a:prstDash val="soli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0"/>
                  </a:ext>
                </a:extLst>
              </a:tr>
              <a:tr h="898479">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l">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Bilgisayar ve Çevre Birimleri</a:t>
                      </a:r>
                    </a:p>
                  </a:txBody>
                  <a:tcPr marL="68580" marR="68580" marT="0" marB="0" anchor="ctr">
                    <a:lnL w="9525" cap="rnd" cmpd="sng" algn="ctr">
                      <a:solidFill>
                        <a:srgbClr val="EB8F22">
                          <a:tint val="50000"/>
                          <a:tint val="60000"/>
                        </a:srgbClr>
                      </a:solidFill>
                      <a:prstDash val="soli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14</a:t>
                      </a:r>
                    </a:p>
                  </a:txBody>
                  <a:tcPr marL="68580" marR="68580" marT="0" marB="0" anchor="ctr">
                    <a:lnL w="19050" cap="flat" cmpd="sng" algn="ctr">
                      <a:solidFill>
                        <a:schemeClr val="tx1"/>
                      </a:solidFill>
                      <a:prstDash val="solid"/>
                      <a:round/>
                      <a:headEnd type="none" w="med" len="med"/>
                      <a:tailEnd type="none" w="med" len="med"/>
                    </a:lnL>
                    <a:lnR w="9525" cap="rnd" cmpd="sng" algn="ctr">
                      <a:solidFill>
                        <a:srgbClr val="EB8F22">
                          <a:tint val="50000"/>
                          <a:tint val="60000"/>
                        </a:srgbClr>
                      </a:solidFill>
                      <a:prstDash val="soli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1"/>
                  </a:ext>
                </a:extLst>
              </a:tr>
              <a:tr h="538151">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l">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Projeksiyon</a:t>
                      </a:r>
                    </a:p>
                  </a:txBody>
                  <a:tcPr marL="68580" marR="68580" marT="0" marB="0" anchor="ctr">
                    <a:lnL w="9525" cap="rnd" cmpd="sng" algn="ctr">
                      <a:solidFill>
                        <a:srgbClr val="EB8F22">
                          <a:tint val="50000"/>
                          <a:tint val="60000"/>
                        </a:srgbClr>
                      </a:solidFill>
                      <a:prstDash val="soli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6</a:t>
                      </a:r>
                    </a:p>
                  </a:txBody>
                  <a:tcPr marL="68580" marR="68580" marT="0" marB="0" anchor="ctr">
                    <a:lnL w="19050" cap="flat" cmpd="sng" algn="ctr">
                      <a:solidFill>
                        <a:schemeClr val="tx1"/>
                      </a:solidFill>
                      <a:prstDash val="solid"/>
                      <a:round/>
                      <a:headEnd type="none" w="med" len="med"/>
                      <a:tailEnd type="none" w="med" len="med"/>
                    </a:lnL>
                    <a:lnR w="9525" cap="rnd" cmpd="sng" algn="ctr">
                      <a:solidFill>
                        <a:srgbClr val="EB8F22">
                          <a:tint val="50000"/>
                          <a:tint val="60000"/>
                        </a:srgbClr>
                      </a:solidFill>
                      <a:prstDash val="soli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2"/>
                  </a:ext>
                </a:extLst>
              </a:tr>
              <a:tr h="538151">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l">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Büro Mobilyası</a:t>
                      </a:r>
                    </a:p>
                  </a:txBody>
                  <a:tcPr marL="68580" marR="68580" marT="0" marB="0" anchor="ctr">
                    <a:lnL w="9525" cap="rnd" cmpd="sng" algn="ctr">
                      <a:solidFill>
                        <a:srgbClr val="EB8F22">
                          <a:tint val="50000"/>
                          <a:tint val="60000"/>
                        </a:srgbClr>
                      </a:solidFill>
                      <a:prstDash val="soli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20</a:t>
                      </a:r>
                    </a:p>
                  </a:txBody>
                  <a:tcPr marL="68580" marR="68580" marT="0" marB="0" anchor="ctr">
                    <a:lnL w="19050" cap="flat" cmpd="sng" algn="ctr">
                      <a:solidFill>
                        <a:schemeClr val="tx1"/>
                      </a:solidFill>
                      <a:prstDash val="solid"/>
                      <a:round/>
                      <a:headEnd type="none" w="med" len="med"/>
                      <a:tailEnd type="none" w="med" len="med"/>
                    </a:lnL>
                    <a:lnR w="9525" cap="rnd" cmpd="sng" algn="ctr">
                      <a:solidFill>
                        <a:srgbClr val="EB8F22">
                          <a:tint val="50000"/>
                          <a:tint val="60000"/>
                        </a:srgbClr>
                      </a:solidFill>
                      <a:prstDash val="soli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5"/>
                  </a:ext>
                </a:extLst>
              </a:tr>
              <a:tr h="538151">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l">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Fotokopi Makinası</a:t>
                      </a:r>
                    </a:p>
                  </a:txBody>
                  <a:tcPr marL="68580" marR="68580" marT="0" marB="0" anchor="ctr">
                    <a:lnL w="9525" cap="rnd" cmpd="sng" algn="ctr">
                      <a:solidFill>
                        <a:srgbClr val="EB8F22">
                          <a:tint val="50000"/>
                          <a:tint val="60000"/>
                        </a:srgbClr>
                      </a:solidFill>
                      <a:prstDash val="soli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1</a:t>
                      </a:r>
                    </a:p>
                  </a:txBody>
                  <a:tcPr marL="68580" marR="68580" marT="0" marB="0" anchor="ctr">
                    <a:lnL w="19050" cap="flat" cmpd="sng" algn="ctr">
                      <a:solidFill>
                        <a:schemeClr val="tx1"/>
                      </a:solidFill>
                      <a:prstDash val="solid"/>
                      <a:round/>
                      <a:headEnd type="none" w="med" len="med"/>
                      <a:tailEnd type="none" w="med" len="med"/>
                    </a:lnL>
                    <a:lnR w="9525" cap="rnd" cmpd="sng" algn="ctr">
                      <a:solidFill>
                        <a:srgbClr val="EB8F22">
                          <a:tint val="50000"/>
                          <a:tint val="60000"/>
                        </a:srgbClr>
                      </a:solidFill>
                      <a:prstDash val="soli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6"/>
                  </a:ext>
                </a:extLst>
              </a:tr>
              <a:tr h="538151">
                <a:tc>
                  <a:txBody>
                    <a:bodyPr/>
                    <a:lstStyle>
                      <a:lvl1pPr marL="0" algn="l" defTabSz="914400" rtl="0" eaLnBrk="1" latinLnBrk="0" hangingPunct="1">
                        <a:defRPr sz="1800" b="1" kern="1200">
                          <a:solidFill>
                            <a:schemeClr val="lt1"/>
                          </a:solidFill>
                          <a:latin typeface="Corbel"/>
                        </a:defRPr>
                      </a:lvl1pPr>
                      <a:lvl2pPr marL="457200" algn="l" defTabSz="914400" rtl="0" eaLnBrk="1" latinLnBrk="0" hangingPunct="1">
                        <a:defRPr sz="1800" b="1" kern="1200">
                          <a:solidFill>
                            <a:schemeClr val="lt1"/>
                          </a:solidFill>
                          <a:latin typeface="Corbel"/>
                        </a:defRPr>
                      </a:lvl2pPr>
                      <a:lvl3pPr marL="914400" algn="l" defTabSz="914400" rtl="0" eaLnBrk="1" latinLnBrk="0" hangingPunct="1">
                        <a:defRPr sz="1800" b="1" kern="1200">
                          <a:solidFill>
                            <a:schemeClr val="lt1"/>
                          </a:solidFill>
                          <a:latin typeface="Corbel"/>
                        </a:defRPr>
                      </a:lvl3pPr>
                      <a:lvl4pPr marL="1371600" algn="l" defTabSz="914400" rtl="0" eaLnBrk="1" latinLnBrk="0" hangingPunct="1">
                        <a:defRPr sz="1800" b="1" kern="1200">
                          <a:solidFill>
                            <a:schemeClr val="lt1"/>
                          </a:solidFill>
                          <a:latin typeface="Corbel"/>
                        </a:defRPr>
                      </a:lvl4pPr>
                      <a:lvl5pPr marL="1828800" algn="l" defTabSz="914400" rtl="0" eaLnBrk="1" latinLnBrk="0" hangingPunct="1">
                        <a:defRPr sz="1800" b="1" kern="1200">
                          <a:solidFill>
                            <a:schemeClr val="lt1"/>
                          </a:solidFill>
                          <a:latin typeface="Corbel"/>
                        </a:defRPr>
                      </a:lvl5pPr>
                      <a:lvl6pPr marL="2286000" algn="l" defTabSz="914400" rtl="0" eaLnBrk="1" latinLnBrk="0" hangingPunct="1">
                        <a:defRPr sz="1800" b="1" kern="1200">
                          <a:solidFill>
                            <a:schemeClr val="lt1"/>
                          </a:solidFill>
                          <a:latin typeface="Corbel"/>
                        </a:defRPr>
                      </a:lvl6pPr>
                      <a:lvl7pPr marL="2743200" algn="l" defTabSz="914400" rtl="0" eaLnBrk="1" latinLnBrk="0" hangingPunct="1">
                        <a:defRPr sz="1800" b="1" kern="1200">
                          <a:solidFill>
                            <a:schemeClr val="lt1"/>
                          </a:solidFill>
                          <a:latin typeface="Corbel"/>
                        </a:defRPr>
                      </a:lvl7pPr>
                      <a:lvl8pPr marL="3200400" algn="l" defTabSz="914400" rtl="0" eaLnBrk="1" latinLnBrk="0" hangingPunct="1">
                        <a:defRPr sz="1800" b="1" kern="1200">
                          <a:solidFill>
                            <a:schemeClr val="lt1"/>
                          </a:solidFill>
                          <a:latin typeface="Corbel"/>
                        </a:defRPr>
                      </a:lvl8pPr>
                      <a:lvl9pPr marL="3657600" algn="l" defTabSz="914400" rtl="0" eaLnBrk="1" latinLnBrk="0" hangingPunct="1">
                        <a:defRPr sz="1800" b="1" kern="1200">
                          <a:solidFill>
                            <a:schemeClr val="lt1"/>
                          </a:solidFill>
                          <a:latin typeface="Corbel"/>
                        </a:defRPr>
                      </a:lvl9pPr>
                    </a:lstStyle>
                    <a:p>
                      <a:pPr algn="l">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Görüntü</a:t>
                      </a:r>
                      <a:r>
                        <a:rPr lang="tr-TR" sz="2400" b="1" baseline="0"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 ve Ses Kayıt Cihazı</a:t>
                      </a:r>
                      <a:endPar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a:txBody>
                  <a:tcPr marL="68580" marR="68580" marT="0" marB="0" anchor="ctr">
                    <a:lnL w="9525" cap="rnd" cmpd="sng" algn="ctr">
                      <a:solidFill>
                        <a:srgbClr val="EB8F22">
                          <a:tint val="50000"/>
                          <a:tint val="60000"/>
                        </a:srgbClr>
                      </a:solidFill>
                      <a:prstDash val="soli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rnd" cmpd="sng" algn="ctr">
                      <a:solidFill>
                        <a:srgbClr val="EB8F22">
                          <a:tint val="50000"/>
                          <a:tint val="60000"/>
                        </a:srgbClr>
                      </a:solidFill>
                      <a:prstDash val="solid"/>
                    </a:lnB>
                    <a:lnTlToBr w="12700" cmpd="sng">
                      <a:noFill/>
                      <a:prstDash val="solid"/>
                    </a:lnTlToBr>
                    <a:lnBlToTr w="12700" cmpd="sng">
                      <a:noFill/>
                      <a:prstDash val="solid"/>
                    </a:lnBlToTr>
                    <a:solidFill>
                      <a:srgbClr val="E8BEE5"/>
                    </a:solidFill>
                  </a:tcPr>
                </a:tc>
                <a:tc>
                  <a:txBody>
                    <a:bodyPr/>
                    <a:lstStyle>
                      <a:lvl1pPr marL="0" algn="l" defTabSz="914400" rtl="0" eaLnBrk="1" latinLnBrk="0" hangingPunct="1">
                        <a:defRPr sz="1800" kern="1200">
                          <a:solidFill>
                            <a:schemeClr val="lt1"/>
                          </a:solidFill>
                          <a:latin typeface="Corbel"/>
                        </a:defRPr>
                      </a:lvl1pPr>
                      <a:lvl2pPr marL="457200" algn="l" defTabSz="914400" rtl="0" eaLnBrk="1" latinLnBrk="0" hangingPunct="1">
                        <a:defRPr sz="1800" kern="1200">
                          <a:solidFill>
                            <a:schemeClr val="lt1"/>
                          </a:solidFill>
                          <a:latin typeface="Corbel"/>
                        </a:defRPr>
                      </a:lvl2pPr>
                      <a:lvl3pPr marL="914400" algn="l" defTabSz="914400" rtl="0" eaLnBrk="1" latinLnBrk="0" hangingPunct="1">
                        <a:defRPr sz="1800" kern="1200">
                          <a:solidFill>
                            <a:schemeClr val="lt1"/>
                          </a:solidFill>
                          <a:latin typeface="Corbel"/>
                        </a:defRPr>
                      </a:lvl3pPr>
                      <a:lvl4pPr marL="1371600" algn="l" defTabSz="914400" rtl="0" eaLnBrk="1" latinLnBrk="0" hangingPunct="1">
                        <a:defRPr sz="1800" kern="1200">
                          <a:solidFill>
                            <a:schemeClr val="lt1"/>
                          </a:solidFill>
                          <a:latin typeface="Corbel"/>
                        </a:defRPr>
                      </a:lvl4pPr>
                      <a:lvl5pPr marL="1828800" algn="l" defTabSz="914400" rtl="0" eaLnBrk="1" latinLnBrk="0" hangingPunct="1">
                        <a:defRPr sz="1800" kern="1200">
                          <a:solidFill>
                            <a:schemeClr val="lt1"/>
                          </a:solidFill>
                          <a:latin typeface="Corbel"/>
                        </a:defRPr>
                      </a:lvl5pPr>
                      <a:lvl6pPr marL="2286000" algn="l" defTabSz="914400" rtl="0" eaLnBrk="1" latinLnBrk="0" hangingPunct="1">
                        <a:defRPr sz="1800" kern="1200">
                          <a:solidFill>
                            <a:schemeClr val="lt1"/>
                          </a:solidFill>
                          <a:latin typeface="Corbel"/>
                        </a:defRPr>
                      </a:lvl6pPr>
                      <a:lvl7pPr marL="2743200" algn="l" defTabSz="914400" rtl="0" eaLnBrk="1" latinLnBrk="0" hangingPunct="1">
                        <a:defRPr sz="1800" kern="1200">
                          <a:solidFill>
                            <a:schemeClr val="lt1"/>
                          </a:solidFill>
                          <a:latin typeface="Corbel"/>
                        </a:defRPr>
                      </a:lvl7pPr>
                      <a:lvl8pPr marL="3200400" algn="l" defTabSz="914400" rtl="0" eaLnBrk="1" latinLnBrk="0" hangingPunct="1">
                        <a:defRPr sz="1800" kern="1200">
                          <a:solidFill>
                            <a:schemeClr val="lt1"/>
                          </a:solidFill>
                          <a:latin typeface="Corbel"/>
                        </a:defRPr>
                      </a:lvl8pPr>
                      <a:lvl9pPr marL="3657600" algn="l" defTabSz="914400" rtl="0" eaLnBrk="1" latinLnBrk="0" hangingPunct="1">
                        <a:defRPr sz="1800" kern="1200">
                          <a:solidFill>
                            <a:schemeClr val="lt1"/>
                          </a:solidFill>
                          <a:latin typeface="Corbel"/>
                        </a:defRPr>
                      </a:lvl9pPr>
                    </a:lstStyle>
                    <a:p>
                      <a:pPr algn="ctr">
                        <a:spcAft>
                          <a:spcPts val="0"/>
                        </a:spcAft>
                      </a:pPr>
                      <a:r>
                        <a:rPr lang="tr-TR" sz="2400" b="1" dirty="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2</a:t>
                      </a:r>
                    </a:p>
                  </a:txBody>
                  <a:tcPr marL="68580" marR="68580" marT="0" marB="0" anchor="ctr">
                    <a:lnL w="19050" cap="flat" cmpd="sng" algn="ctr">
                      <a:solidFill>
                        <a:schemeClr val="tx1"/>
                      </a:solidFill>
                      <a:prstDash val="solid"/>
                      <a:round/>
                      <a:headEnd type="none" w="med" len="med"/>
                      <a:tailEnd type="none" w="med" len="med"/>
                    </a:lnL>
                    <a:lnR w="9525" cap="rnd" cmpd="sng" algn="ctr">
                      <a:solidFill>
                        <a:srgbClr val="EB8F22">
                          <a:tint val="50000"/>
                          <a:tint val="60000"/>
                        </a:srgbClr>
                      </a:solidFill>
                      <a:prstDash val="solid"/>
                    </a:lnR>
                    <a:lnT w="19050" cap="flat" cmpd="sng" algn="ctr">
                      <a:solidFill>
                        <a:schemeClr val="tx1"/>
                      </a:solidFill>
                      <a:prstDash val="solid"/>
                      <a:round/>
                      <a:headEnd type="none" w="med" len="med"/>
                      <a:tailEnd type="none" w="med" len="med"/>
                    </a:lnT>
                    <a:lnB w="9525" cap="rnd" cmpd="sng" algn="ctr">
                      <a:solidFill>
                        <a:srgbClr val="EB8F22">
                          <a:tint val="50000"/>
                          <a:tint val="60000"/>
                        </a:srgbClr>
                      </a:solidFill>
                      <a:prstDash val="solid"/>
                    </a:lnB>
                    <a:lnTlToBr w="12700" cmpd="sng">
                      <a:noFill/>
                      <a:prstDash val="solid"/>
                    </a:lnTlToBr>
                    <a:lnBlToTr w="12700" cmpd="sng">
                      <a:noFill/>
                      <a:prstDash val="solid"/>
                    </a:lnBlToTr>
                    <a:solidFill>
                      <a:srgbClr val="E8BEE5"/>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663910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01534" y="365126"/>
            <a:ext cx="9791007" cy="1039726"/>
          </a:xfrm>
          <a:solidFill>
            <a:srgbClr val="FF99CC"/>
          </a:solidFill>
        </p:spPr>
        <p:txBody>
          <a:bodyPr>
            <a:normAutofit/>
          </a:bodyPr>
          <a:lstStyle/>
          <a:p>
            <a:pPr algn="ctr"/>
            <a:r>
              <a:rPr lang="tr-TR" b="1" dirty="0">
                <a:solidFill>
                  <a:srgbClr val="0070C0"/>
                </a:solidFill>
              </a:rPr>
              <a:t>BİRİM KALİTE FAALİYETLERİ</a:t>
            </a:r>
          </a:p>
        </p:txBody>
      </p:sp>
      <p:sp>
        <p:nvSpPr>
          <p:cNvPr id="3" name="İçerik Yer Tutucusu 2"/>
          <p:cNvSpPr>
            <a:spLocks noGrp="1"/>
          </p:cNvSpPr>
          <p:nvPr>
            <p:ph idx="1"/>
          </p:nvPr>
        </p:nvSpPr>
        <p:spPr>
          <a:xfrm>
            <a:off x="0" y="1404852"/>
            <a:ext cx="12192000" cy="5453148"/>
          </a:xfrm>
          <a:solidFill>
            <a:srgbClr val="E8BEE5"/>
          </a:solidFill>
        </p:spPr>
        <p:txBody>
          <a:bodyPr>
            <a:normAutofit/>
          </a:bodyPr>
          <a:lstStyle/>
          <a:p>
            <a:endParaRPr lang="tr-TR" sz="3200" b="1" dirty="0">
              <a:solidFill>
                <a:srgbClr val="0070C0"/>
              </a:solidFill>
            </a:endParaRPr>
          </a:p>
          <a:p>
            <a:pPr algn="just"/>
            <a:r>
              <a:rPr lang="tr-TR" sz="3200" b="1" dirty="0">
                <a:solidFill>
                  <a:srgbClr val="0070C0"/>
                </a:solidFill>
              </a:rPr>
              <a:t>Kalite Kurulu Birim ile ilgili çalışmaları yapmak ve değerlendirmek üzere 2023 yılı içerisinde düzenli toplanarak birimin tüm personellerinin katılımı sağlanmış olup toplantı tutanakları kayıt altına alınmıştır.</a:t>
            </a:r>
          </a:p>
        </p:txBody>
      </p:sp>
    </p:spTree>
    <p:extLst>
      <p:ext uri="{BB962C8B-B14F-4D97-AF65-F5344CB8AC3E}">
        <p14:creationId xmlns:p14="http://schemas.microsoft.com/office/powerpoint/2010/main" val="102107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0" y="0"/>
            <a:ext cx="12192000" cy="679904"/>
          </a:xfrm>
          <a:solidFill>
            <a:srgbClr val="FF99CC"/>
          </a:solidFill>
        </p:spPr>
        <p:txBody>
          <a:bodyPr>
            <a:normAutofit/>
          </a:bodyPr>
          <a:lstStyle/>
          <a:p>
            <a:pPr algn="ctr"/>
            <a:r>
              <a:rPr lang="tr-TR" sz="3600" b="1" dirty="0">
                <a:solidFill>
                  <a:srgbClr val="0070C0"/>
                </a:solidFill>
              </a:rPr>
              <a:t>BİRİM KALİTE FAALİYETLERİ</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736440347"/>
              </p:ext>
            </p:extLst>
          </p:nvPr>
        </p:nvGraphicFramePr>
        <p:xfrm>
          <a:off x="0" y="534627"/>
          <a:ext cx="12192000" cy="6323374"/>
        </p:xfrm>
        <a:graphic>
          <a:graphicData uri="http://schemas.openxmlformats.org/drawingml/2006/table">
            <a:tbl>
              <a:tblPr firstRow="1" firstCol="1" bandRow="1"/>
              <a:tblGrid>
                <a:gridCol w="2438137">
                  <a:extLst>
                    <a:ext uri="{9D8B030D-6E8A-4147-A177-3AD203B41FA5}">
                      <a16:colId xmlns:a16="http://schemas.microsoft.com/office/drawing/2014/main" val="1862416501"/>
                    </a:ext>
                  </a:extLst>
                </a:gridCol>
                <a:gridCol w="2438137">
                  <a:extLst>
                    <a:ext uri="{9D8B030D-6E8A-4147-A177-3AD203B41FA5}">
                      <a16:colId xmlns:a16="http://schemas.microsoft.com/office/drawing/2014/main" val="1032455091"/>
                    </a:ext>
                  </a:extLst>
                </a:gridCol>
                <a:gridCol w="2438137">
                  <a:extLst>
                    <a:ext uri="{9D8B030D-6E8A-4147-A177-3AD203B41FA5}">
                      <a16:colId xmlns:a16="http://schemas.microsoft.com/office/drawing/2014/main" val="858381119"/>
                    </a:ext>
                  </a:extLst>
                </a:gridCol>
                <a:gridCol w="2438137">
                  <a:extLst>
                    <a:ext uri="{9D8B030D-6E8A-4147-A177-3AD203B41FA5}">
                      <a16:colId xmlns:a16="http://schemas.microsoft.com/office/drawing/2014/main" val="2516064628"/>
                    </a:ext>
                  </a:extLst>
                </a:gridCol>
                <a:gridCol w="2439452">
                  <a:extLst>
                    <a:ext uri="{9D8B030D-6E8A-4147-A177-3AD203B41FA5}">
                      <a16:colId xmlns:a16="http://schemas.microsoft.com/office/drawing/2014/main" val="1137902979"/>
                    </a:ext>
                  </a:extLst>
                </a:gridCol>
              </a:tblGrid>
              <a:tr h="416959">
                <a:tc>
                  <a:txBody>
                    <a:bodyPr/>
                    <a:lstStyle/>
                    <a:p>
                      <a:pPr>
                        <a:lnSpc>
                          <a:spcPct val="107000"/>
                        </a:lnSpc>
                        <a:spcAft>
                          <a:spcPts val="0"/>
                        </a:spcAft>
                      </a:pPr>
                      <a:r>
                        <a:rPr lang="tr-TR" sz="1800" b="1" u="sng">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Kalite Toplantıları</a:t>
                      </a:r>
                      <a:endParaRPr lang="tr-TR" sz="1800" b="1" u="sng">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B4E6"/>
                    </a:solidFill>
                  </a:tcPr>
                </a:tc>
                <a:tc>
                  <a:txBody>
                    <a:bodyPr/>
                    <a:lstStyle/>
                    <a:p>
                      <a:pPr>
                        <a:lnSpc>
                          <a:spcPct val="107000"/>
                        </a:lnSpc>
                        <a:spcAft>
                          <a:spcPts val="0"/>
                        </a:spcAft>
                      </a:pPr>
                      <a:r>
                        <a:rPr lang="tr-TR" sz="18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Planlama </a:t>
                      </a:r>
                      <a:endParaRPr lang="tr-TR" sz="1800" b="1" u="sng"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B4E6"/>
                    </a:solidFill>
                  </a:tcPr>
                </a:tc>
                <a:tc>
                  <a:txBody>
                    <a:bodyPr/>
                    <a:lstStyle/>
                    <a:p>
                      <a:pPr>
                        <a:lnSpc>
                          <a:spcPct val="107000"/>
                        </a:lnSpc>
                        <a:spcAft>
                          <a:spcPts val="0"/>
                        </a:spcAft>
                      </a:pPr>
                      <a:r>
                        <a:rPr lang="tr-TR" sz="18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Uygulama </a:t>
                      </a:r>
                      <a:endParaRPr lang="tr-TR" sz="1800" b="1" u="sng"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B4E6"/>
                    </a:solidFill>
                  </a:tcPr>
                </a:tc>
                <a:tc>
                  <a:txBody>
                    <a:bodyPr/>
                    <a:lstStyle/>
                    <a:p>
                      <a:pPr>
                        <a:lnSpc>
                          <a:spcPct val="107000"/>
                        </a:lnSpc>
                        <a:spcAft>
                          <a:spcPts val="0"/>
                        </a:spcAft>
                      </a:pPr>
                      <a:r>
                        <a:rPr lang="tr-TR" sz="18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Kontrol Düzeyi </a:t>
                      </a:r>
                      <a:endParaRPr lang="tr-TR" sz="1800" b="1" u="sng"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B4E6"/>
                    </a:solidFill>
                  </a:tcPr>
                </a:tc>
                <a:tc>
                  <a:txBody>
                    <a:bodyPr/>
                    <a:lstStyle/>
                    <a:p>
                      <a:pPr>
                        <a:lnSpc>
                          <a:spcPct val="107000"/>
                        </a:lnSpc>
                        <a:spcAft>
                          <a:spcPts val="0"/>
                        </a:spcAft>
                      </a:pPr>
                      <a:r>
                        <a:rPr lang="tr-TR" sz="18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Önlem Alma </a:t>
                      </a:r>
                      <a:endParaRPr lang="tr-TR" sz="1800" b="1" u="sng"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B4E6"/>
                    </a:solidFill>
                  </a:tcPr>
                </a:tc>
                <a:extLst>
                  <a:ext uri="{0D108BD9-81ED-4DB2-BD59-A6C34878D82A}">
                    <a16:rowId xmlns:a16="http://schemas.microsoft.com/office/drawing/2014/main" val="1315770409"/>
                  </a:ext>
                </a:extLst>
              </a:tr>
              <a:tr h="1554320">
                <a:tc>
                  <a:txBody>
                    <a:bodyPr/>
                    <a:lstStyle/>
                    <a:p>
                      <a:pPr>
                        <a:lnSpc>
                          <a:spcPct val="107000"/>
                        </a:lnSpc>
                        <a:spcAft>
                          <a:spcPts val="0"/>
                        </a:spcAft>
                      </a:pPr>
                      <a:r>
                        <a:rPr lang="tr-TR"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Akademik, idari ve Öğrenci Memnuniyet Anketleri</a:t>
                      </a:r>
                      <a:endParaRPr lang="tr-TR"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a:txBody>
                    <a:bodyPr/>
                    <a:lstStyle/>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Anketlerin uygulanması yapıldı.</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a:txBody>
                    <a:bodyPr/>
                    <a:lstStyle/>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Anketler uygulandı.</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a:txBody>
                    <a:bodyPr/>
                    <a:lstStyle/>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Anketlerin değerlendirme sureci devam ediyor.</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a:txBody>
                    <a:bodyPr/>
                    <a:lstStyle/>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Anketlerin değerlendirilmesi sonucunda gerekli düzenlemeler yapılacaktır.</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extLst>
                  <a:ext uri="{0D108BD9-81ED-4DB2-BD59-A6C34878D82A}">
                    <a16:rowId xmlns:a16="http://schemas.microsoft.com/office/drawing/2014/main" val="700117763"/>
                  </a:ext>
                </a:extLst>
              </a:tr>
              <a:tr h="1865183">
                <a:tc>
                  <a:txBody>
                    <a:bodyPr/>
                    <a:lstStyle/>
                    <a:p>
                      <a:pPr>
                        <a:lnSpc>
                          <a:spcPct val="107000"/>
                        </a:lnSpc>
                        <a:spcAft>
                          <a:spcPts val="0"/>
                        </a:spcAft>
                      </a:pPr>
                      <a:r>
                        <a:rPr lang="tr-TR"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İç ve Dış Paydaş</a:t>
                      </a:r>
                      <a:endParaRPr lang="tr-TR"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tr-TR"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Toplantıları</a:t>
                      </a:r>
                      <a:endParaRPr lang="tr-TR"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gridSpan="4">
                  <a:txBody>
                    <a:bodyPr/>
                    <a:lstStyle/>
                    <a:p>
                      <a:pPr algn="just">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Her yıl farklı Üniversitelerde düzenlenen YADYO yöneticileri toplantısına Yüksekokulumuzdan bir temsilci katılım göstermektedir. Bu toplantılarda genel olarak Yabancı, Diller Yüksekokullarının sorunları ve yapılanmaları tartışılmaktadır. Bu toplantıda tartışılan konular çerçevesinde dış paydaşlardan alınan bilgi ve değerlendirmeler sonucunda düzenlemeler yapılmaktadır. </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437656377"/>
                  </a:ext>
                </a:extLst>
              </a:tr>
              <a:tr h="932592">
                <a:tc>
                  <a:txBody>
                    <a:bodyPr/>
                    <a:lstStyle/>
                    <a:p>
                      <a:pPr>
                        <a:lnSpc>
                          <a:spcPct val="107000"/>
                        </a:lnSpc>
                        <a:spcAft>
                          <a:spcPts val="0"/>
                        </a:spcAft>
                      </a:pPr>
                      <a:r>
                        <a:rPr lang="tr-TR" sz="18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Web Sayfasının güncellenmesi Çalışmaları</a:t>
                      </a:r>
                      <a:endParaRPr lang="tr-TR" sz="18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gridSpan="4">
                  <a:txBody>
                    <a:bodyPr/>
                    <a:lstStyle/>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Web Sayfası düzenli olarak güncellenmektedir.</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562711084"/>
                  </a:ext>
                </a:extLst>
              </a:tr>
              <a:tr h="621728">
                <a:tc>
                  <a:txBody>
                    <a:bodyPr/>
                    <a:lstStyle/>
                    <a:p>
                      <a:pPr>
                        <a:lnSpc>
                          <a:spcPct val="107000"/>
                        </a:lnSpc>
                        <a:spcAft>
                          <a:spcPts val="0"/>
                        </a:spcAft>
                      </a:pPr>
                      <a:r>
                        <a:rPr lang="tr-TR" sz="18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Ar-Ge Çalışmaları</a:t>
                      </a:r>
                      <a:endParaRPr lang="tr-TR" sz="18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gridSpan="4">
                  <a:txBody>
                    <a:bodyPr/>
                    <a:lstStyle/>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ARGE Çalışmaları kapsamında ARGE odak grubu çalışmalar yürütmektedir. </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699379905"/>
                  </a:ext>
                </a:extLst>
              </a:tr>
              <a:tr h="932592">
                <a:tc>
                  <a:txBody>
                    <a:bodyPr/>
                    <a:lstStyle/>
                    <a:p>
                      <a:pPr>
                        <a:lnSpc>
                          <a:spcPct val="107000"/>
                        </a:lnSpc>
                        <a:spcAft>
                          <a:spcPts val="0"/>
                        </a:spcAft>
                      </a:pPr>
                      <a:r>
                        <a:rPr lang="tr-TR"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Öğrenci Danışmanlık Çalışmaları</a:t>
                      </a:r>
                      <a:endParaRPr lang="tr-TR"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gridSpan="4">
                  <a:txBody>
                    <a:bodyPr/>
                    <a:lstStyle/>
                    <a:p>
                      <a:pPr>
                        <a:lnSpc>
                          <a:spcPct val="107000"/>
                        </a:lnSpc>
                        <a:spcAft>
                          <a:spcPts val="0"/>
                        </a:spcAft>
                      </a:pPr>
                      <a:r>
                        <a:rPr lang="tr-TR" sz="1800" b="1"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Öğrenci danışmanlıkları etkin bir şekilde yürütülmektedir. Her sınıfın akademik danışmanı haftanın belirli günlerinde öğrenci görüşme saatleri düzenlemektedir. </a:t>
                      </a:r>
                      <a:endParaRPr lang="tr-TR"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4496" marR="644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BEE5"/>
                    </a:solidFill>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2857051475"/>
                  </a:ext>
                </a:extLst>
              </a:tr>
            </a:tbl>
          </a:graphicData>
        </a:graphic>
      </p:graphicFrame>
    </p:spTree>
    <p:extLst>
      <p:ext uri="{BB962C8B-B14F-4D97-AF65-F5344CB8AC3E}">
        <p14:creationId xmlns:p14="http://schemas.microsoft.com/office/powerpoint/2010/main" val="2621488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8BEE5"/>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2614613" y="49466"/>
            <a:ext cx="7501844" cy="781049"/>
          </a:xfrm>
          <a:solidFill>
            <a:srgbClr val="FF99CC"/>
          </a:solidFill>
        </p:spPr>
        <p:txBody>
          <a:bodyPr>
            <a:noAutofit/>
          </a:bodyPr>
          <a:lstStyle/>
          <a:p>
            <a:r>
              <a:rPr lang="tr-TR" sz="4000" b="1" dirty="0">
                <a:solidFill>
                  <a:srgbClr val="0070C0"/>
                </a:solidFill>
              </a:rPr>
              <a:t>2023 YILINDA YAPILAN ETKİNLİKLER</a:t>
            </a:r>
          </a:p>
        </p:txBody>
      </p:sp>
      <p:sp>
        <p:nvSpPr>
          <p:cNvPr id="3" name="İçerik Yer Tutucusu 2"/>
          <p:cNvSpPr>
            <a:spLocks noGrp="1"/>
          </p:cNvSpPr>
          <p:nvPr>
            <p:ph idx="1"/>
          </p:nvPr>
        </p:nvSpPr>
        <p:spPr>
          <a:xfrm>
            <a:off x="0" y="830515"/>
            <a:ext cx="12192000" cy="6027485"/>
          </a:xfrm>
          <a:solidFill>
            <a:srgbClr val="E8BEE5"/>
          </a:solidFill>
        </p:spPr>
        <p:txBody>
          <a:bodyPr>
            <a:normAutofit fontScale="85000" lnSpcReduction="20000"/>
          </a:bodyPr>
          <a:lstStyle/>
          <a:p>
            <a:pPr marL="0" indent="0">
              <a:buNone/>
            </a:pPr>
            <a:endParaRPr lang="tr-TR" b="1" dirty="0">
              <a:solidFill>
                <a:srgbClr val="0070C0"/>
              </a:solidFill>
            </a:endParaRPr>
          </a:p>
          <a:p>
            <a:pPr marL="0" indent="0">
              <a:buNone/>
            </a:pPr>
            <a:r>
              <a:rPr lang="tr-TR" b="1" dirty="0">
                <a:solidFill>
                  <a:srgbClr val="0070C0"/>
                </a:solidFill>
              </a:rPr>
              <a:t>Yüksekokulumuz bünyesinde </a:t>
            </a:r>
          </a:p>
          <a:p>
            <a:pPr marL="0" indent="0">
              <a:buNone/>
            </a:pPr>
            <a:r>
              <a:rPr lang="tr-TR" b="1" dirty="0">
                <a:solidFill>
                  <a:srgbClr val="0070C0"/>
                </a:solidFill>
              </a:rPr>
              <a:t>Avrupa Gönüllülük Projeleri Değerlendirme </a:t>
            </a:r>
          </a:p>
          <a:p>
            <a:pPr marL="0" indent="0">
              <a:buNone/>
            </a:pPr>
            <a:r>
              <a:rPr lang="tr-TR" b="1" dirty="0">
                <a:solidFill>
                  <a:srgbClr val="0070C0"/>
                </a:solidFill>
              </a:rPr>
              <a:t>Toplantısı</a:t>
            </a:r>
          </a:p>
          <a:p>
            <a:pPr marL="0" indent="0">
              <a:buNone/>
            </a:pPr>
            <a:endParaRPr lang="tr-TR" b="1" dirty="0">
              <a:solidFill>
                <a:srgbClr val="0070C0"/>
              </a:solidFill>
            </a:endParaRPr>
          </a:p>
          <a:p>
            <a:pPr marL="0" indent="0" algn="ctr">
              <a:buNone/>
            </a:pPr>
            <a:r>
              <a:rPr lang="tr-TR" b="1" dirty="0">
                <a:solidFill>
                  <a:srgbClr val="0070C0"/>
                </a:solidFill>
              </a:rPr>
              <a:t>                                                                                         </a:t>
            </a:r>
          </a:p>
          <a:p>
            <a:pPr marL="0" indent="0" algn="r">
              <a:buNone/>
            </a:pPr>
            <a:r>
              <a:rPr lang="tr-TR" b="1" dirty="0">
                <a:solidFill>
                  <a:srgbClr val="0070C0"/>
                </a:solidFill>
              </a:rPr>
              <a:t>                                                                                     1. Sınıf ve Hazırlık sınıfı Öğrencilerine </a:t>
            </a:r>
          </a:p>
          <a:p>
            <a:pPr marL="0" indent="0" algn="r">
              <a:buNone/>
            </a:pPr>
            <a:r>
              <a:rPr lang="tr-TR" b="1" dirty="0">
                <a:solidFill>
                  <a:srgbClr val="0070C0"/>
                </a:solidFill>
              </a:rPr>
              <a:t>düzenlenen Oryantasyon Programı</a:t>
            </a:r>
          </a:p>
          <a:p>
            <a:pPr marL="0" indent="0" algn="r">
              <a:buNone/>
            </a:pPr>
            <a:endParaRPr lang="tr-TR" b="1" dirty="0">
              <a:solidFill>
                <a:srgbClr val="0070C0"/>
              </a:solidFill>
            </a:endParaRPr>
          </a:p>
          <a:p>
            <a:pPr marL="0" indent="0" algn="r">
              <a:buNone/>
            </a:pPr>
            <a:endParaRPr lang="tr-TR" b="1" dirty="0">
              <a:solidFill>
                <a:srgbClr val="0070C0"/>
              </a:solidFill>
            </a:endParaRPr>
          </a:p>
          <a:p>
            <a:pPr marL="0" indent="0">
              <a:buNone/>
            </a:pPr>
            <a:endParaRPr lang="tr-TR" b="1" dirty="0">
              <a:solidFill>
                <a:srgbClr val="0070C0"/>
              </a:solidFill>
            </a:endParaRPr>
          </a:p>
          <a:p>
            <a:pPr marL="0" indent="0">
              <a:buNone/>
            </a:pPr>
            <a:endParaRPr lang="tr-TR" b="1" dirty="0">
              <a:solidFill>
                <a:srgbClr val="0070C0"/>
              </a:solidFill>
            </a:endParaRPr>
          </a:p>
          <a:p>
            <a:pPr marL="0" indent="0">
              <a:buNone/>
            </a:pPr>
            <a:endParaRPr lang="tr-TR" b="1" dirty="0">
              <a:solidFill>
                <a:srgbClr val="0070C0"/>
              </a:solidFill>
            </a:endParaRPr>
          </a:p>
          <a:p>
            <a:pPr marL="0" indent="0">
              <a:buNone/>
            </a:pPr>
            <a:endParaRPr lang="tr-TR" sz="2400" b="1" dirty="0">
              <a:solidFill>
                <a:srgbClr val="0070C0"/>
              </a:solidFill>
            </a:endParaRPr>
          </a:p>
          <a:p>
            <a:pPr marL="0" indent="0">
              <a:buNone/>
            </a:pPr>
            <a:r>
              <a:rPr lang="tr-TR" sz="2400" b="1" dirty="0">
                <a:solidFill>
                  <a:srgbClr val="0070C0"/>
                </a:solidFill>
              </a:rPr>
              <a:t>Üniversitemiz bünyesinde Gerçekleştirilen</a:t>
            </a:r>
          </a:p>
          <a:p>
            <a:pPr marL="0" indent="0">
              <a:buNone/>
            </a:pPr>
            <a:r>
              <a:rPr lang="tr-TR" sz="2400" b="1" dirty="0">
                <a:solidFill>
                  <a:srgbClr val="0070C0"/>
                </a:solidFill>
              </a:rPr>
              <a:t> Mezuniyet Töreni</a:t>
            </a: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9828" y="830515"/>
            <a:ext cx="2628447" cy="2117473"/>
          </a:xfrm>
          <a:prstGeom prst="rect">
            <a:avLst/>
          </a:prstGeom>
        </p:spPr>
      </p:pic>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58276" y="830515"/>
            <a:ext cx="3133724" cy="2117473"/>
          </a:xfrm>
          <a:prstGeom prst="rect">
            <a:avLst/>
          </a:prstGeom>
        </p:spPr>
      </p:pic>
      <p:pic>
        <p:nvPicPr>
          <p:cNvPr id="6" name="Resi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02047" y="2947988"/>
            <a:ext cx="3189514" cy="2982793"/>
          </a:xfrm>
          <a:prstGeom prst="rect">
            <a:avLst/>
          </a:prstGeom>
        </p:spPr>
      </p:pic>
      <p:pic>
        <p:nvPicPr>
          <p:cNvPr id="7" name="Resim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675" y="2947988"/>
            <a:ext cx="3768722" cy="2982793"/>
          </a:xfrm>
          <a:prstGeom prst="rect">
            <a:avLst/>
          </a:prstGeom>
        </p:spPr>
      </p:pic>
      <p:pic>
        <p:nvPicPr>
          <p:cNvPr id="10" name="Resim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91561" y="4183856"/>
            <a:ext cx="5300439" cy="2674144"/>
          </a:xfrm>
          <a:prstGeom prst="rect">
            <a:avLst/>
          </a:prstGeom>
        </p:spPr>
      </p:pic>
    </p:spTree>
    <p:extLst>
      <p:ext uri="{BB962C8B-B14F-4D97-AF65-F5344CB8AC3E}">
        <p14:creationId xmlns:p14="http://schemas.microsoft.com/office/powerpoint/2010/main" val="36092302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4182159"/>
            <a:ext cx="12191999" cy="646331"/>
          </a:xfrm>
          <a:prstGeom prst="rect">
            <a:avLst/>
          </a:prstGeom>
          <a:solidFill>
            <a:srgbClr val="E8BEE5"/>
          </a:solidFill>
          <a:ln>
            <a:solidFill>
              <a:srgbClr val="FF0000"/>
            </a:solidFill>
          </a:ln>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tr-TR" sz="3600" b="1" dirty="0">
                <a:solidFill>
                  <a:schemeClr val="accent1">
                    <a:lumMod val="50000"/>
                  </a:schemeClr>
                </a:solidFill>
                <a:latin typeface="Maiandra GD" pitchFamily="34" charset="0"/>
                <a:cs typeface="Segoe UI" panose="020B0502040204020203" pitchFamily="34" charset="0"/>
              </a:rPr>
              <a:t>YABANCI DİLLER YÜKSEKOKULU</a:t>
            </a:r>
          </a:p>
        </p:txBody>
      </p:sp>
      <p:pic>
        <p:nvPicPr>
          <p:cNvPr id="1026" name="Picture 2" descr="https://www.siirt.edu.tr/dosya/personel/yeni-logo-siirt-20188610515752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5614" y="198639"/>
            <a:ext cx="8268219" cy="437673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p:cNvSpPr/>
          <p:nvPr/>
        </p:nvSpPr>
        <p:spPr>
          <a:xfrm>
            <a:off x="1" y="4828490"/>
            <a:ext cx="12191999" cy="1446550"/>
          </a:xfrm>
          <a:prstGeom prst="rect">
            <a:avLst/>
          </a:prstGeom>
          <a:solidFill>
            <a:srgbClr val="E8BEE5"/>
          </a:solidFill>
          <a:ln>
            <a:solidFill>
              <a:srgbClr val="FF0000"/>
            </a:solidFill>
          </a:ln>
        </p:spPr>
        <p:style>
          <a:lnRef idx="1">
            <a:schemeClr val="accent4"/>
          </a:lnRef>
          <a:fillRef idx="2">
            <a:schemeClr val="accent4"/>
          </a:fillRef>
          <a:effectRef idx="1">
            <a:schemeClr val="accent4"/>
          </a:effectRef>
          <a:fontRef idx="minor">
            <a:schemeClr val="dk1"/>
          </a:fontRef>
        </p:style>
        <p:txBody>
          <a:bodyPr wrap="square">
            <a:spAutoFit/>
          </a:bodyPr>
          <a:lstStyle/>
          <a:p>
            <a:pPr algn="ctr"/>
            <a:endParaRPr lang="tr-TR" sz="8800" dirty="0">
              <a:solidFill>
                <a:schemeClr val="accent1">
                  <a:lumMod val="50000"/>
                </a:schemeClr>
              </a:solidFill>
              <a:latin typeface="Edwardian Script ITC" panose="030303020407070D0804" pitchFamily="66" charset="0"/>
              <a:cs typeface="Segoe UI" panose="020B0502040204020203" pitchFamily="34" charset="0"/>
            </a:endParaRPr>
          </a:p>
        </p:txBody>
      </p:sp>
    </p:spTree>
    <p:extLst>
      <p:ext uri="{BB962C8B-B14F-4D97-AF65-F5344CB8AC3E}">
        <p14:creationId xmlns:p14="http://schemas.microsoft.com/office/powerpoint/2010/main" val="7024862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5527</TotalTime>
  <Words>723</Words>
  <Application>Microsoft Office PowerPoint</Application>
  <PresentationFormat>Geniş ekran</PresentationFormat>
  <Paragraphs>265</Paragraphs>
  <Slides>16</Slides>
  <Notes>0</Notes>
  <HiddenSlides>0</HiddenSlides>
  <MMClips>0</MMClips>
  <ScaleCrop>false</ScaleCrop>
  <HeadingPairs>
    <vt:vector size="6" baseType="variant">
      <vt:variant>
        <vt:lpstr>Kullanılan Yazı Tipleri</vt:lpstr>
      </vt:variant>
      <vt:variant>
        <vt:i4>10</vt:i4>
      </vt:variant>
      <vt:variant>
        <vt:lpstr>Tema</vt:lpstr>
      </vt:variant>
      <vt:variant>
        <vt:i4>1</vt:i4>
      </vt:variant>
      <vt:variant>
        <vt:lpstr>Slayt Başlıkları</vt:lpstr>
      </vt:variant>
      <vt:variant>
        <vt:i4>16</vt:i4>
      </vt:variant>
    </vt:vector>
  </HeadingPairs>
  <TitlesOfParts>
    <vt:vector size="27" baseType="lpstr">
      <vt:lpstr>Arial</vt:lpstr>
      <vt:lpstr>Bookman Old Style</vt:lpstr>
      <vt:lpstr>Calibri</vt:lpstr>
      <vt:lpstr>Calibri Light</vt:lpstr>
      <vt:lpstr>Corbel</vt:lpstr>
      <vt:lpstr>Edwardian Script ITC</vt:lpstr>
      <vt:lpstr>Maiandra GD</vt:lpstr>
      <vt:lpstr>Segoe UI</vt:lpstr>
      <vt:lpstr>Tahoma</vt:lpstr>
      <vt:lpstr>Times New Roman</vt:lpstr>
      <vt:lpstr>Office Theme</vt:lpstr>
      <vt:lpstr>PowerPoint Sunusu</vt:lpstr>
      <vt:lpstr>PowerPoint Sunusu</vt:lpstr>
      <vt:lpstr>PowerPoint Sunusu</vt:lpstr>
      <vt:lpstr>PowerPoint Sunusu</vt:lpstr>
      <vt:lpstr>PERSONEL İHTİYACI</vt:lpstr>
      <vt:lpstr>PowerPoint Sunusu</vt:lpstr>
      <vt:lpstr>PowerPoint Sunusu</vt:lpstr>
      <vt:lpstr>PowerPoint Sunusu</vt:lpstr>
      <vt:lpstr>PowerPoint Sunusu</vt:lpstr>
      <vt:lpstr>PowerPoint Sunusu</vt:lpstr>
      <vt:lpstr>PowerPoint Sunusu</vt:lpstr>
      <vt:lpstr>PowerPoint Sunusu</vt:lpstr>
      <vt:lpstr>BİRİM KALİTE FAALİYETLERİ</vt:lpstr>
      <vt:lpstr>BİRİM KALİTE FAALİYETLERİ</vt:lpstr>
      <vt:lpstr>2023 YILINDA YAPILAN ETKİNLİKLER</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Adnan Karanfil</cp:lastModifiedBy>
  <cp:revision>395</cp:revision>
  <dcterms:created xsi:type="dcterms:W3CDTF">2018-02-07T07:43:50Z</dcterms:created>
  <dcterms:modified xsi:type="dcterms:W3CDTF">2024-02-29T12:50:42Z</dcterms:modified>
</cp:coreProperties>
</file>