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1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8871" y="973074"/>
            <a:ext cx="10168877" cy="529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64649" y="5477256"/>
            <a:ext cx="7386066" cy="756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13061" y="5494272"/>
            <a:ext cx="6402070" cy="678815"/>
          </a:xfrm>
          <a:custGeom>
            <a:avLst/>
            <a:gdLst/>
            <a:ahLst/>
            <a:cxnLst/>
            <a:rect l="l" t="t" r="r" b="b"/>
            <a:pathLst>
              <a:path w="6402070" h="678814">
                <a:moveTo>
                  <a:pt x="0" y="67565"/>
                </a:moveTo>
                <a:lnTo>
                  <a:pt x="89916" y="53849"/>
                </a:lnTo>
                <a:lnTo>
                  <a:pt x="139499" y="47813"/>
                </a:lnTo>
                <a:lnTo>
                  <a:pt x="189281" y="42204"/>
                </a:lnTo>
                <a:lnTo>
                  <a:pt x="239249" y="37011"/>
                </a:lnTo>
                <a:lnTo>
                  <a:pt x="289387" y="32221"/>
                </a:lnTo>
                <a:lnTo>
                  <a:pt x="339681" y="27821"/>
                </a:lnTo>
                <a:lnTo>
                  <a:pt x="390115" y="23798"/>
                </a:lnTo>
                <a:lnTo>
                  <a:pt x="440677" y="20140"/>
                </a:lnTo>
                <a:lnTo>
                  <a:pt x="491350" y="16835"/>
                </a:lnTo>
                <a:lnTo>
                  <a:pt x="542120" y="13868"/>
                </a:lnTo>
                <a:lnTo>
                  <a:pt x="592972" y="11228"/>
                </a:lnTo>
                <a:lnTo>
                  <a:pt x="643892" y="8902"/>
                </a:lnTo>
                <a:lnTo>
                  <a:pt x="694866" y="6878"/>
                </a:lnTo>
                <a:lnTo>
                  <a:pt x="745878" y="5142"/>
                </a:lnTo>
                <a:lnTo>
                  <a:pt x="796913" y="3681"/>
                </a:lnTo>
                <a:lnTo>
                  <a:pt x="847958" y="2484"/>
                </a:lnTo>
                <a:lnTo>
                  <a:pt x="898998" y="1537"/>
                </a:lnTo>
                <a:lnTo>
                  <a:pt x="950017" y="828"/>
                </a:lnTo>
                <a:lnTo>
                  <a:pt x="1001002" y="344"/>
                </a:lnTo>
                <a:lnTo>
                  <a:pt x="1051937" y="72"/>
                </a:lnTo>
                <a:lnTo>
                  <a:pt x="1102808" y="0"/>
                </a:lnTo>
                <a:lnTo>
                  <a:pt x="1153600" y="114"/>
                </a:lnTo>
                <a:lnTo>
                  <a:pt x="1204299" y="403"/>
                </a:lnTo>
                <a:lnTo>
                  <a:pt x="1254890" y="853"/>
                </a:lnTo>
                <a:lnTo>
                  <a:pt x="1305358" y="1452"/>
                </a:lnTo>
                <a:lnTo>
                  <a:pt x="1355689" y="2187"/>
                </a:lnTo>
                <a:lnTo>
                  <a:pt x="1405868" y="3045"/>
                </a:lnTo>
                <a:lnTo>
                  <a:pt x="1455881" y="4014"/>
                </a:lnTo>
                <a:lnTo>
                  <a:pt x="1505712" y="5081"/>
                </a:lnTo>
                <a:lnTo>
                  <a:pt x="1707642" y="12701"/>
                </a:lnTo>
                <a:lnTo>
                  <a:pt x="1921764" y="22607"/>
                </a:lnTo>
                <a:lnTo>
                  <a:pt x="2148078" y="38609"/>
                </a:lnTo>
                <a:lnTo>
                  <a:pt x="2389632" y="56135"/>
                </a:lnTo>
                <a:lnTo>
                  <a:pt x="2645664" y="77471"/>
                </a:lnTo>
                <a:lnTo>
                  <a:pt x="2914650" y="102617"/>
                </a:lnTo>
                <a:lnTo>
                  <a:pt x="3198114" y="134621"/>
                </a:lnTo>
                <a:lnTo>
                  <a:pt x="3494532" y="169673"/>
                </a:lnTo>
                <a:lnTo>
                  <a:pt x="3805428" y="210821"/>
                </a:lnTo>
                <a:lnTo>
                  <a:pt x="4131564" y="259589"/>
                </a:lnTo>
                <a:lnTo>
                  <a:pt x="4472178" y="312167"/>
                </a:lnTo>
                <a:lnTo>
                  <a:pt x="4828032" y="370841"/>
                </a:lnTo>
                <a:lnTo>
                  <a:pt x="5199126" y="437897"/>
                </a:lnTo>
                <a:lnTo>
                  <a:pt x="5584698" y="510287"/>
                </a:lnTo>
                <a:lnTo>
                  <a:pt x="5985510" y="590297"/>
                </a:lnTo>
                <a:lnTo>
                  <a:pt x="6401562" y="67868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68325" y="5481827"/>
            <a:ext cx="3872865" cy="571500"/>
          </a:xfrm>
          <a:custGeom>
            <a:avLst/>
            <a:gdLst/>
            <a:ahLst/>
            <a:cxnLst/>
            <a:rect l="l" t="t" r="r" b="b"/>
            <a:pathLst>
              <a:path w="3872865" h="571500">
                <a:moveTo>
                  <a:pt x="0" y="571500"/>
                </a:moveTo>
                <a:lnTo>
                  <a:pt x="112014" y="547878"/>
                </a:lnTo>
                <a:lnTo>
                  <a:pt x="418338" y="487680"/>
                </a:lnTo>
                <a:lnTo>
                  <a:pt x="467963" y="478019"/>
                </a:lnTo>
                <a:lnTo>
                  <a:pt x="517599" y="468406"/>
                </a:lnTo>
                <a:lnTo>
                  <a:pt x="567244" y="458842"/>
                </a:lnTo>
                <a:lnTo>
                  <a:pt x="616899" y="449327"/>
                </a:lnTo>
                <a:lnTo>
                  <a:pt x="666563" y="439862"/>
                </a:lnTo>
                <a:lnTo>
                  <a:pt x="716237" y="430447"/>
                </a:lnTo>
                <a:lnTo>
                  <a:pt x="765921" y="421083"/>
                </a:lnTo>
                <a:lnTo>
                  <a:pt x="815614" y="411770"/>
                </a:lnTo>
                <a:lnTo>
                  <a:pt x="865318" y="402509"/>
                </a:lnTo>
                <a:lnTo>
                  <a:pt x="915031" y="393301"/>
                </a:lnTo>
                <a:lnTo>
                  <a:pt x="964754" y="384146"/>
                </a:lnTo>
                <a:lnTo>
                  <a:pt x="1014486" y="375045"/>
                </a:lnTo>
                <a:lnTo>
                  <a:pt x="1064229" y="365998"/>
                </a:lnTo>
                <a:lnTo>
                  <a:pt x="1113982" y="357006"/>
                </a:lnTo>
                <a:lnTo>
                  <a:pt x="1163744" y="348069"/>
                </a:lnTo>
                <a:lnTo>
                  <a:pt x="1213517" y="339189"/>
                </a:lnTo>
                <a:lnTo>
                  <a:pt x="1263299" y="330365"/>
                </a:lnTo>
                <a:lnTo>
                  <a:pt x="1313092" y="321598"/>
                </a:lnTo>
                <a:lnTo>
                  <a:pt x="1362895" y="312890"/>
                </a:lnTo>
                <a:lnTo>
                  <a:pt x="1412707" y="304239"/>
                </a:lnTo>
                <a:lnTo>
                  <a:pt x="1462530" y="295647"/>
                </a:lnTo>
                <a:lnTo>
                  <a:pt x="1512363" y="287115"/>
                </a:lnTo>
                <a:lnTo>
                  <a:pt x="1562207" y="278644"/>
                </a:lnTo>
                <a:lnTo>
                  <a:pt x="1612060" y="270232"/>
                </a:lnTo>
                <a:lnTo>
                  <a:pt x="1661924" y="261882"/>
                </a:lnTo>
                <a:lnTo>
                  <a:pt x="1711799" y="253594"/>
                </a:lnTo>
                <a:lnTo>
                  <a:pt x="1761683" y="245368"/>
                </a:lnTo>
                <a:lnTo>
                  <a:pt x="1811578" y="237206"/>
                </a:lnTo>
                <a:lnTo>
                  <a:pt x="1861483" y="229107"/>
                </a:lnTo>
                <a:lnTo>
                  <a:pt x="1911399" y="221072"/>
                </a:lnTo>
                <a:lnTo>
                  <a:pt x="1961325" y="213101"/>
                </a:lnTo>
                <a:lnTo>
                  <a:pt x="2011262" y="205197"/>
                </a:lnTo>
                <a:lnTo>
                  <a:pt x="2061210" y="197357"/>
                </a:lnTo>
                <a:lnTo>
                  <a:pt x="2384298" y="150875"/>
                </a:lnTo>
                <a:lnTo>
                  <a:pt x="2705862" y="105917"/>
                </a:lnTo>
                <a:lnTo>
                  <a:pt x="2755875" y="99417"/>
                </a:lnTo>
                <a:lnTo>
                  <a:pt x="2805903" y="93017"/>
                </a:lnTo>
                <a:lnTo>
                  <a:pt x="2855946" y="86730"/>
                </a:lnTo>
                <a:lnTo>
                  <a:pt x="2906006" y="80566"/>
                </a:lnTo>
                <a:lnTo>
                  <a:pt x="2956081" y="74538"/>
                </a:lnTo>
                <a:lnTo>
                  <a:pt x="3006174" y="68656"/>
                </a:lnTo>
                <a:lnTo>
                  <a:pt x="3056285" y="62932"/>
                </a:lnTo>
                <a:lnTo>
                  <a:pt x="3106413" y="57378"/>
                </a:lnTo>
                <a:lnTo>
                  <a:pt x="3156561" y="52006"/>
                </a:lnTo>
                <a:lnTo>
                  <a:pt x="3206728" y="46826"/>
                </a:lnTo>
                <a:lnTo>
                  <a:pt x="3256914" y="41851"/>
                </a:lnTo>
                <a:lnTo>
                  <a:pt x="3307122" y="37092"/>
                </a:lnTo>
                <a:lnTo>
                  <a:pt x="3357350" y="32560"/>
                </a:lnTo>
                <a:lnTo>
                  <a:pt x="3407601" y="28267"/>
                </a:lnTo>
                <a:lnTo>
                  <a:pt x="3457873" y="24225"/>
                </a:lnTo>
                <a:lnTo>
                  <a:pt x="3508169" y="20444"/>
                </a:lnTo>
                <a:lnTo>
                  <a:pt x="3558488" y="16937"/>
                </a:lnTo>
                <a:lnTo>
                  <a:pt x="3608832" y="13715"/>
                </a:lnTo>
                <a:lnTo>
                  <a:pt x="3743705" y="6095"/>
                </a:lnTo>
                <a:lnTo>
                  <a:pt x="387248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9821" y="5468112"/>
            <a:ext cx="10198735" cy="1167130"/>
          </a:xfrm>
          <a:custGeom>
            <a:avLst/>
            <a:gdLst/>
            <a:ahLst/>
            <a:cxnLst/>
            <a:rect l="l" t="t" r="r" b="b"/>
            <a:pathLst>
              <a:path w="10198735" h="1167129">
                <a:moveTo>
                  <a:pt x="10198608" y="1160525"/>
                </a:moveTo>
                <a:lnTo>
                  <a:pt x="10198608" y="499109"/>
                </a:lnTo>
                <a:lnTo>
                  <a:pt x="10194036" y="501395"/>
                </a:lnTo>
                <a:lnTo>
                  <a:pt x="10099547" y="530351"/>
                </a:lnTo>
                <a:lnTo>
                  <a:pt x="10004297" y="557783"/>
                </a:lnTo>
                <a:lnTo>
                  <a:pt x="9905238" y="582929"/>
                </a:lnTo>
                <a:lnTo>
                  <a:pt x="9855584" y="595178"/>
                </a:lnTo>
                <a:lnTo>
                  <a:pt x="9805921" y="606829"/>
                </a:lnTo>
                <a:lnTo>
                  <a:pt x="9756245" y="617898"/>
                </a:lnTo>
                <a:lnTo>
                  <a:pt x="9706553" y="628398"/>
                </a:lnTo>
                <a:lnTo>
                  <a:pt x="9656841" y="638344"/>
                </a:lnTo>
                <a:lnTo>
                  <a:pt x="9607106" y="647750"/>
                </a:lnTo>
                <a:lnTo>
                  <a:pt x="9557344" y="656631"/>
                </a:lnTo>
                <a:lnTo>
                  <a:pt x="9507552" y="665001"/>
                </a:lnTo>
                <a:lnTo>
                  <a:pt x="9457726" y="672874"/>
                </a:lnTo>
                <a:lnTo>
                  <a:pt x="9407863" y="680264"/>
                </a:lnTo>
                <a:lnTo>
                  <a:pt x="9357960" y="687187"/>
                </a:lnTo>
                <a:lnTo>
                  <a:pt x="9308012" y="693656"/>
                </a:lnTo>
                <a:lnTo>
                  <a:pt x="9258017" y="699685"/>
                </a:lnTo>
                <a:lnTo>
                  <a:pt x="9207972" y="705290"/>
                </a:lnTo>
                <a:lnTo>
                  <a:pt x="9157871" y="710483"/>
                </a:lnTo>
                <a:lnTo>
                  <a:pt x="9107713" y="715281"/>
                </a:lnTo>
                <a:lnTo>
                  <a:pt x="9057494" y="719696"/>
                </a:lnTo>
                <a:lnTo>
                  <a:pt x="9007209" y="723744"/>
                </a:lnTo>
                <a:lnTo>
                  <a:pt x="8956857" y="727439"/>
                </a:lnTo>
                <a:lnTo>
                  <a:pt x="8906432" y="730794"/>
                </a:lnTo>
                <a:lnTo>
                  <a:pt x="8855933" y="733825"/>
                </a:lnTo>
                <a:lnTo>
                  <a:pt x="8805355" y="736546"/>
                </a:lnTo>
                <a:lnTo>
                  <a:pt x="8754695" y="738971"/>
                </a:lnTo>
                <a:lnTo>
                  <a:pt x="8703949" y="741114"/>
                </a:lnTo>
                <a:lnTo>
                  <a:pt x="8653114" y="742990"/>
                </a:lnTo>
                <a:lnTo>
                  <a:pt x="8551164" y="745997"/>
                </a:lnTo>
                <a:lnTo>
                  <a:pt x="8397240" y="745997"/>
                </a:lnTo>
                <a:lnTo>
                  <a:pt x="8234933" y="743711"/>
                </a:lnTo>
                <a:lnTo>
                  <a:pt x="8134568" y="741604"/>
                </a:lnTo>
                <a:lnTo>
                  <a:pt x="8034180" y="738635"/>
                </a:lnTo>
                <a:lnTo>
                  <a:pt x="7933775" y="734833"/>
                </a:lnTo>
                <a:lnTo>
                  <a:pt x="7833360" y="730225"/>
                </a:lnTo>
                <a:lnTo>
                  <a:pt x="7732942" y="724839"/>
                </a:lnTo>
                <a:lnTo>
                  <a:pt x="7632526" y="718704"/>
                </a:lnTo>
                <a:lnTo>
                  <a:pt x="7532118" y="711847"/>
                </a:lnTo>
                <a:lnTo>
                  <a:pt x="7431725" y="704296"/>
                </a:lnTo>
                <a:lnTo>
                  <a:pt x="7331353" y="696079"/>
                </a:lnTo>
                <a:lnTo>
                  <a:pt x="7231008" y="687224"/>
                </a:lnTo>
                <a:lnTo>
                  <a:pt x="7130696" y="677759"/>
                </a:lnTo>
                <a:lnTo>
                  <a:pt x="7030424" y="667711"/>
                </a:lnTo>
                <a:lnTo>
                  <a:pt x="6930198" y="657110"/>
                </a:lnTo>
                <a:lnTo>
                  <a:pt x="6779958" y="640229"/>
                </a:lnTo>
                <a:lnTo>
                  <a:pt x="6629855" y="622258"/>
                </a:lnTo>
                <a:lnTo>
                  <a:pt x="6479912" y="603291"/>
                </a:lnTo>
                <a:lnTo>
                  <a:pt x="6330148" y="583422"/>
                </a:lnTo>
                <a:lnTo>
                  <a:pt x="6130778" y="555691"/>
                </a:lnTo>
                <a:lnTo>
                  <a:pt x="5931815" y="526747"/>
                </a:lnTo>
                <a:lnTo>
                  <a:pt x="5683758" y="489203"/>
                </a:lnTo>
                <a:lnTo>
                  <a:pt x="5410199" y="444245"/>
                </a:lnTo>
                <a:lnTo>
                  <a:pt x="5129021" y="397001"/>
                </a:lnTo>
                <a:lnTo>
                  <a:pt x="4835651" y="346709"/>
                </a:lnTo>
                <a:lnTo>
                  <a:pt x="4529327" y="289559"/>
                </a:lnTo>
                <a:lnTo>
                  <a:pt x="4226051" y="234695"/>
                </a:lnTo>
                <a:lnTo>
                  <a:pt x="3931919" y="187451"/>
                </a:lnTo>
                <a:lnTo>
                  <a:pt x="3650741" y="144779"/>
                </a:lnTo>
                <a:lnTo>
                  <a:pt x="3381755" y="109727"/>
                </a:lnTo>
                <a:lnTo>
                  <a:pt x="3125724" y="80009"/>
                </a:lnTo>
                <a:lnTo>
                  <a:pt x="2879597" y="54864"/>
                </a:lnTo>
                <a:lnTo>
                  <a:pt x="2645663" y="35051"/>
                </a:lnTo>
                <a:lnTo>
                  <a:pt x="2423921" y="19811"/>
                </a:lnTo>
                <a:lnTo>
                  <a:pt x="2209800" y="9905"/>
                </a:lnTo>
                <a:lnTo>
                  <a:pt x="2010917" y="1524"/>
                </a:lnTo>
                <a:lnTo>
                  <a:pt x="1818893" y="0"/>
                </a:lnTo>
                <a:lnTo>
                  <a:pt x="1639824" y="0"/>
                </a:lnTo>
                <a:lnTo>
                  <a:pt x="1470659" y="3810"/>
                </a:lnTo>
                <a:lnTo>
                  <a:pt x="1311402" y="9906"/>
                </a:lnTo>
                <a:lnTo>
                  <a:pt x="1212248" y="15683"/>
                </a:lnTo>
                <a:lnTo>
                  <a:pt x="1162650" y="18960"/>
                </a:lnTo>
                <a:lnTo>
                  <a:pt x="1113050" y="22524"/>
                </a:lnTo>
                <a:lnTo>
                  <a:pt x="1063456" y="26398"/>
                </a:lnTo>
                <a:lnTo>
                  <a:pt x="1013877" y="30603"/>
                </a:lnTo>
                <a:lnTo>
                  <a:pt x="964322" y="35161"/>
                </a:lnTo>
                <a:lnTo>
                  <a:pt x="914800" y="40092"/>
                </a:lnTo>
                <a:lnTo>
                  <a:pt x="865320" y="45419"/>
                </a:lnTo>
                <a:lnTo>
                  <a:pt x="815890" y="51163"/>
                </a:lnTo>
                <a:lnTo>
                  <a:pt x="766520" y="57346"/>
                </a:lnTo>
                <a:lnTo>
                  <a:pt x="717218" y="63988"/>
                </a:lnTo>
                <a:lnTo>
                  <a:pt x="667992" y="71113"/>
                </a:lnTo>
                <a:lnTo>
                  <a:pt x="618853" y="78741"/>
                </a:lnTo>
                <a:lnTo>
                  <a:pt x="569808" y="86894"/>
                </a:lnTo>
                <a:lnTo>
                  <a:pt x="520866" y="95594"/>
                </a:lnTo>
                <a:lnTo>
                  <a:pt x="472037" y="104861"/>
                </a:lnTo>
                <a:lnTo>
                  <a:pt x="423328" y="114719"/>
                </a:lnTo>
                <a:lnTo>
                  <a:pt x="374749" y="125187"/>
                </a:lnTo>
                <a:lnTo>
                  <a:pt x="326309" y="136288"/>
                </a:lnTo>
                <a:lnTo>
                  <a:pt x="278017" y="148044"/>
                </a:lnTo>
                <a:lnTo>
                  <a:pt x="229880" y="160475"/>
                </a:lnTo>
                <a:lnTo>
                  <a:pt x="181909" y="173604"/>
                </a:lnTo>
                <a:lnTo>
                  <a:pt x="134111" y="187452"/>
                </a:lnTo>
                <a:lnTo>
                  <a:pt x="59435" y="211074"/>
                </a:lnTo>
                <a:lnTo>
                  <a:pt x="14477" y="228600"/>
                </a:lnTo>
                <a:lnTo>
                  <a:pt x="0" y="234696"/>
                </a:lnTo>
                <a:lnTo>
                  <a:pt x="0" y="1166622"/>
                </a:lnTo>
                <a:lnTo>
                  <a:pt x="10194036" y="1166621"/>
                </a:lnTo>
                <a:lnTo>
                  <a:pt x="10198608" y="1160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7673" y="3086354"/>
            <a:ext cx="4638052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8871" y="973074"/>
            <a:ext cx="10168877" cy="2164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60839" y="2256282"/>
            <a:ext cx="7377683" cy="752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9251" y="2271436"/>
            <a:ext cx="6393180" cy="678815"/>
          </a:xfrm>
          <a:custGeom>
            <a:avLst/>
            <a:gdLst/>
            <a:ahLst/>
            <a:cxnLst/>
            <a:rect l="l" t="t" r="r" b="b"/>
            <a:pathLst>
              <a:path w="6393180" h="678814">
                <a:moveTo>
                  <a:pt x="0" y="67903"/>
                </a:moveTo>
                <a:lnTo>
                  <a:pt x="89916" y="54187"/>
                </a:lnTo>
                <a:lnTo>
                  <a:pt x="140134" y="48045"/>
                </a:lnTo>
                <a:lnTo>
                  <a:pt x="190396" y="42344"/>
                </a:lnTo>
                <a:lnTo>
                  <a:pt x="240698" y="37071"/>
                </a:lnTo>
                <a:lnTo>
                  <a:pt x="291037" y="32212"/>
                </a:lnTo>
                <a:lnTo>
                  <a:pt x="341412" y="27754"/>
                </a:lnTo>
                <a:lnTo>
                  <a:pt x="391820" y="23684"/>
                </a:lnTo>
                <a:lnTo>
                  <a:pt x="442258" y="19989"/>
                </a:lnTo>
                <a:lnTo>
                  <a:pt x="492725" y="16655"/>
                </a:lnTo>
                <a:lnTo>
                  <a:pt x="543217" y="13669"/>
                </a:lnTo>
                <a:lnTo>
                  <a:pt x="593732" y="11017"/>
                </a:lnTo>
                <a:lnTo>
                  <a:pt x="644268" y="8688"/>
                </a:lnTo>
                <a:lnTo>
                  <a:pt x="694822" y="6666"/>
                </a:lnTo>
                <a:lnTo>
                  <a:pt x="745392" y="4940"/>
                </a:lnTo>
                <a:lnTo>
                  <a:pt x="795975" y="3495"/>
                </a:lnTo>
                <a:lnTo>
                  <a:pt x="846570" y="2319"/>
                </a:lnTo>
                <a:lnTo>
                  <a:pt x="897173" y="1398"/>
                </a:lnTo>
                <a:lnTo>
                  <a:pt x="947782" y="718"/>
                </a:lnTo>
                <a:lnTo>
                  <a:pt x="998394" y="268"/>
                </a:lnTo>
                <a:lnTo>
                  <a:pt x="1049008" y="33"/>
                </a:lnTo>
                <a:lnTo>
                  <a:pt x="1099621" y="0"/>
                </a:lnTo>
                <a:lnTo>
                  <a:pt x="1150230" y="155"/>
                </a:lnTo>
                <a:lnTo>
                  <a:pt x="1200833" y="487"/>
                </a:lnTo>
                <a:lnTo>
                  <a:pt x="1251428" y="980"/>
                </a:lnTo>
                <a:lnTo>
                  <a:pt x="1302011" y="1623"/>
                </a:lnTo>
                <a:lnTo>
                  <a:pt x="1352582" y="2402"/>
                </a:lnTo>
                <a:lnTo>
                  <a:pt x="1403136" y="3303"/>
                </a:lnTo>
                <a:lnTo>
                  <a:pt x="1453672" y="4313"/>
                </a:lnTo>
                <a:lnTo>
                  <a:pt x="1504188" y="5419"/>
                </a:lnTo>
                <a:lnTo>
                  <a:pt x="1705356" y="13039"/>
                </a:lnTo>
                <a:lnTo>
                  <a:pt x="1918716" y="22945"/>
                </a:lnTo>
                <a:lnTo>
                  <a:pt x="1969472" y="25939"/>
                </a:lnTo>
                <a:lnTo>
                  <a:pt x="2020200" y="29055"/>
                </a:lnTo>
                <a:lnTo>
                  <a:pt x="2070899" y="32294"/>
                </a:lnTo>
                <a:lnTo>
                  <a:pt x="2121570" y="35653"/>
                </a:lnTo>
                <a:lnTo>
                  <a:pt x="2172213" y="39133"/>
                </a:lnTo>
                <a:lnTo>
                  <a:pt x="2222830" y="42732"/>
                </a:lnTo>
                <a:lnTo>
                  <a:pt x="2273420" y="46449"/>
                </a:lnTo>
                <a:lnTo>
                  <a:pt x="2323984" y="50283"/>
                </a:lnTo>
                <a:lnTo>
                  <a:pt x="2374523" y="54235"/>
                </a:lnTo>
                <a:lnTo>
                  <a:pt x="2425036" y="58302"/>
                </a:lnTo>
                <a:lnTo>
                  <a:pt x="2475525" y="62484"/>
                </a:lnTo>
                <a:lnTo>
                  <a:pt x="2525990" y="66780"/>
                </a:lnTo>
                <a:lnTo>
                  <a:pt x="2576431" y="71189"/>
                </a:lnTo>
                <a:lnTo>
                  <a:pt x="2626849" y="75711"/>
                </a:lnTo>
                <a:lnTo>
                  <a:pt x="2677244" y="80344"/>
                </a:lnTo>
                <a:lnTo>
                  <a:pt x="2727617" y="85087"/>
                </a:lnTo>
                <a:lnTo>
                  <a:pt x="2777968" y="89940"/>
                </a:lnTo>
                <a:lnTo>
                  <a:pt x="2828299" y="94902"/>
                </a:lnTo>
                <a:lnTo>
                  <a:pt x="2878608" y="99972"/>
                </a:lnTo>
                <a:lnTo>
                  <a:pt x="2928897" y="105149"/>
                </a:lnTo>
                <a:lnTo>
                  <a:pt x="2979166" y="110432"/>
                </a:lnTo>
                <a:lnTo>
                  <a:pt x="3029416" y="115820"/>
                </a:lnTo>
                <a:lnTo>
                  <a:pt x="3079647" y="121313"/>
                </a:lnTo>
                <a:lnTo>
                  <a:pt x="3129860" y="126910"/>
                </a:lnTo>
                <a:lnTo>
                  <a:pt x="3180055" y="132609"/>
                </a:lnTo>
                <a:lnTo>
                  <a:pt x="3230233" y="138410"/>
                </a:lnTo>
                <a:lnTo>
                  <a:pt x="3280393" y="144312"/>
                </a:lnTo>
                <a:lnTo>
                  <a:pt x="3330538" y="150314"/>
                </a:lnTo>
                <a:lnTo>
                  <a:pt x="3380666" y="156415"/>
                </a:lnTo>
                <a:lnTo>
                  <a:pt x="3430779" y="162615"/>
                </a:lnTo>
                <a:lnTo>
                  <a:pt x="3480877" y="168912"/>
                </a:lnTo>
                <a:lnTo>
                  <a:pt x="3530960" y="175305"/>
                </a:lnTo>
                <a:lnTo>
                  <a:pt x="3581030" y="181795"/>
                </a:lnTo>
                <a:lnTo>
                  <a:pt x="3631085" y="188379"/>
                </a:lnTo>
                <a:lnTo>
                  <a:pt x="3681128" y="195057"/>
                </a:lnTo>
                <a:lnTo>
                  <a:pt x="3731158" y="201828"/>
                </a:lnTo>
                <a:lnTo>
                  <a:pt x="3781177" y="208692"/>
                </a:lnTo>
                <a:lnTo>
                  <a:pt x="3831183" y="215647"/>
                </a:lnTo>
                <a:lnTo>
                  <a:pt x="3881179" y="222692"/>
                </a:lnTo>
                <a:lnTo>
                  <a:pt x="3931163" y="229827"/>
                </a:lnTo>
                <a:lnTo>
                  <a:pt x="3981138" y="237051"/>
                </a:lnTo>
                <a:lnTo>
                  <a:pt x="4031103" y="244363"/>
                </a:lnTo>
                <a:lnTo>
                  <a:pt x="4081059" y="251762"/>
                </a:lnTo>
                <a:lnTo>
                  <a:pt x="4131006" y="259247"/>
                </a:lnTo>
                <a:lnTo>
                  <a:pt x="4180944" y="266817"/>
                </a:lnTo>
                <a:lnTo>
                  <a:pt x="4230875" y="274471"/>
                </a:lnTo>
                <a:lnTo>
                  <a:pt x="4280799" y="282209"/>
                </a:lnTo>
                <a:lnTo>
                  <a:pt x="4330716" y="290030"/>
                </a:lnTo>
                <a:lnTo>
                  <a:pt x="4380627" y="297933"/>
                </a:lnTo>
                <a:lnTo>
                  <a:pt x="4430531" y="305916"/>
                </a:lnTo>
                <a:lnTo>
                  <a:pt x="4480431" y="313980"/>
                </a:lnTo>
                <a:lnTo>
                  <a:pt x="4530325" y="322122"/>
                </a:lnTo>
                <a:lnTo>
                  <a:pt x="4580216" y="330343"/>
                </a:lnTo>
                <a:lnTo>
                  <a:pt x="4630102" y="338642"/>
                </a:lnTo>
                <a:lnTo>
                  <a:pt x="4679985" y="347016"/>
                </a:lnTo>
                <a:lnTo>
                  <a:pt x="4729865" y="355467"/>
                </a:lnTo>
                <a:lnTo>
                  <a:pt x="4779742" y="363993"/>
                </a:lnTo>
                <a:lnTo>
                  <a:pt x="4829618" y="372592"/>
                </a:lnTo>
                <a:lnTo>
                  <a:pt x="4879492" y="381264"/>
                </a:lnTo>
                <a:lnTo>
                  <a:pt x="4929365" y="390009"/>
                </a:lnTo>
                <a:lnTo>
                  <a:pt x="4979237" y="398825"/>
                </a:lnTo>
                <a:lnTo>
                  <a:pt x="5029109" y="407711"/>
                </a:lnTo>
                <a:lnTo>
                  <a:pt x="5078982" y="416667"/>
                </a:lnTo>
                <a:lnTo>
                  <a:pt x="5128856" y="425692"/>
                </a:lnTo>
                <a:lnTo>
                  <a:pt x="5178731" y="434785"/>
                </a:lnTo>
                <a:lnTo>
                  <a:pt x="5228608" y="443944"/>
                </a:lnTo>
                <a:lnTo>
                  <a:pt x="5278487" y="453170"/>
                </a:lnTo>
                <a:lnTo>
                  <a:pt x="5328369" y="462461"/>
                </a:lnTo>
                <a:lnTo>
                  <a:pt x="5378255" y="471816"/>
                </a:lnTo>
                <a:lnTo>
                  <a:pt x="5428144" y="481235"/>
                </a:lnTo>
                <a:lnTo>
                  <a:pt x="5478038" y="490716"/>
                </a:lnTo>
                <a:lnTo>
                  <a:pt x="5527936" y="500259"/>
                </a:lnTo>
                <a:lnTo>
                  <a:pt x="5577840" y="509863"/>
                </a:lnTo>
                <a:lnTo>
                  <a:pt x="5977890" y="590635"/>
                </a:lnTo>
                <a:lnTo>
                  <a:pt x="6393180" y="67826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60705" y="2258568"/>
            <a:ext cx="3867150" cy="571500"/>
          </a:xfrm>
          <a:custGeom>
            <a:avLst/>
            <a:gdLst/>
            <a:ahLst/>
            <a:cxnLst/>
            <a:rect l="l" t="t" r="r" b="b"/>
            <a:pathLst>
              <a:path w="3867150" h="571500">
                <a:moveTo>
                  <a:pt x="0" y="571500"/>
                </a:moveTo>
                <a:lnTo>
                  <a:pt x="111252" y="548640"/>
                </a:lnTo>
                <a:lnTo>
                  <a:pt x="417576" y="487680"/>
                </a:lnTo>
                <a:lnTo>
                  <a:pt x="467145" y="478107"/>
                </a:lnTo>
                <a:lnTo>
                  <a:pt x="516722" y="468571"/>
                </a:lnTo>
                <a:lnTo>
                  <a:pt x="566306" y="459072"/>
                </a:lnTo>
                <a:lnTo>
                  <a:pt x="615898" y="449614"/>
                </a:lnTo>
                <a:lnTo>
                  <a:pt x="665498" y="440195"/>
                </a:lnTo>
                <a:lnTo>
                  <a:pt x="715106" y="430819"/>
                </a:lnTo>
                <a:lnTo>
                  <a:pt x="764722" y="421486"/>
                </a:lnTo>
                <a:lnTo>
                  <a:pt x="814347" y="412197"/>
                </a:lnTo>
                <a:lnTo>
                  <a:pt x="863980" y="402954"/>
                </a:lnTo>
                <a:lnTo>
                  <a:pt x="913621" y="393757"/>
                </a:lnTo>
                <a:lnTo>
                  <a:pt x="963272" y="384609"/>
                </a:lnTo>
                <a:lnTo>
                  <a:pt x="1012932" y="375510"/>
                </a:lnTo>
                <a:lnTo>
                  <a:pt x="1062600" y="366463"/>
                </a:lnTo>
                <a:lnTo>
                  <a:pt x="1112279" y="357467"/>
                </a:lnTo>
                <a:lnTo>
                  <a:pt x="1161966" y="348524"/>
                </a:lnTo>
                <a:lnTo>
                  <a:pt x="1211664" y="339636"/>
                </a:lnTo>
                <a:lnTo>
                  <a:pt x="1261371" y="330804"/>
                </a:lnTo>
                <a:lnTo>
                  <a:pt x="1311088" y="322029"/>
                </a:lnTo>
                <a:lnTo>
                  <a:pt x="1360815" y="313312"/>
                </a:lnTo>
                <a:lnTo>
                  <a:pt x="1410553" y="304655"/>
                </a:lnTo>
                <a:lnTo>
                  <a:pt x="1460302" y="296059"/>
                </a:lnTo>
                <a:lnTo>
                  <a:pt x="1510061" y="287525"/>
                </a:lnTo>
                <a:lnTo>
                  <a:pt x="1559830" y="279054"/>
                </a:lnTo>
                <a:lnTo>
                  <a:pt x="1609611" y="270648"/>
                </a:lnTo>
                <a:lnTo>
                  <a:pt x="1659403" y="262309"/>
                </a:lnTo>
                <a:lnTo>
                  <a:pt x="1709207" y="254036"/>
                </a:lnTo>
                <a:lnTo>
                  <a:pt x="1759021" y="245832"/>
                </a:lnTo>
                <a:lnTo>
                  <a:pt x="1808848" y="237698"/>
                </a:lnTo>
                <a:lnTo>
                  <a:pt x="1858686" y="229635"/>
                </a:lnTo>
                <a:lnTo>
                  <a:pt x="1908537" y="221644"/>
                </a:lnTo>
                <a:lnTo>
                  <a:pt x="1958399" y="213727"/>
                </a:lnTo>
                <a:lnTo>
                  <a:pt x="2008274" y="205885"/>
                </a:lnTo>
                <a:lnTo>
                  <a:pt x="2058162" y="198119"/>
                </a:lnTo>
                <a:lnTo>
                  <a:pt x="2381250" y="150875"/>
                </a:lnTo>
                <a:lnTo>
                  <a:pt x="2701290" y="105917"/>
                </a:lnTo>
                <a:lnTo>
                  <a:pt x="2751269" y="99504"/>
                </a:lnTo>
                <a:lnTo>
                  <a:pt x="2801262" y="93183"/>
                </a:lnTo>
                <a:lnTo>
                  <a:pt x="2851270" y="86965"/>
                </a:lnTo>
                <a:lnTo>
                  <a:pt x="2901294" y="80861"/>
                </a:lnTo>
                <a:lnTo>
                  <a:pt x="2951333" y="74883"/>
                </a:lnTo>
                <a:lnTo>
                  <a:pt x="3001388" y="69042"/>
                </a:lnTo>
                <a:lnTo>
                  <a:pt x="3051460" y="63350"/>
                </a:lnTo>
                <a:lnTo>
                  <a:pt x="3101549" y="57816"/>
                </a:lnTo>
                <a:lnTo>
                  <a:pt x="3151655" y="52454"/>
                </a:lnTo>
                <a:lnTo>
                  <a:pt x="3201780" y="47273"/>
                </a:lnTo>
                <a:lnTo>
                  <a:pt x="3251924" y="42285"/>
                </a:lnTo>
                <a:lnTo>
                  <a:pt x="3302087" y="37501"/>
                </a:lnTo>
                <a:lnTo>
                  <a:pt x="3352270" y="32933"/>
                </a:lnTo>
                <a:lnTo>
                  <a:pt x="3402473" y="28591"/>
                </a:lnTo>
                <a:lnTo>
                  <a:pt x="3452696" y="24488"/>
                </a:lnTo>
                <a:lnTo>
                  <a:pt x="3502942" y="20633"/>
                </a:lnTo>
                <a:lnTo>
                  <a:pt x="3553208" y="17038"/>
                </a:lnTo>
                <a:lnTo>
                  <a:pt x="3603498" y="13715"/>
                </a:lnTo>
                <a:lnTo>
                  <a:pt x="3738372" y="6095"/>
                </a:lnTo>
                <a:lnTo>
                  <a:pt x="386715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9821" y="2244438"/>
            <a:ext cx="10198735" cy="1167130"/>
          </a:xfrm>
          <a:custGeom>
            <a:avLst/>
            <a:gdLst/>
            <a:ahLst/>
            <a:cxnLst/>
            <a:rect l="l" t="t" r="r" b="b"/>
            <a:pathLst>
              <a:path w="10198735" h="1167129">
                <a:moveTo>
                  <a:pt x="10198608" y="1161701"/>
                </a:moveTo>
                <a:lnTo>
                  <a:pt x="10198608" y="499523"/>
                </a:lnTo>
                <a:lnTo>
                  <a:pt x="10194036" y="501809"/>
                </a:lnTo>
                <a:lnTo>
                  <a:pt x="10099547" y="531527"/>
                </a:lnTo>
                <a:lnTo>
                  <a:pt x="10004297" y="558959"/>
                </a:lnTo>
                <a:lnTo>
                  <a:pt x="9905238" y="584105"/>
                </a:lnTo>
                <a:lnTo>
                  <a:pt x="9855989" y="596249"/>
                </a:lnTo>
                <a:lnTo>
                  <a:pt x="9806637" y="607815"/>
                </a:lnTo>
                <a:lnTo>
                  <a:pt x="9757187" y="618814"/>
                </a:lnTo>
                <a:lnTo>
                  <a:pt x="9707641" y="629261"/>
                </a:lnTo>
                <a:lnTo>
                  <a:pt x="9658005" y="639168"/>
                </a:lnTo>
                <a:lnTo>
                  <a:pt x="9608281" y="648548"/>
                </a:lnTo>
                <a:lnTo>
                  <a:pt x="9558475" y="657413"/>
                </a:lnTo>
                <a:lnTo>
                  <a:pt x="9508589" y="665777"/>
                </a:lnTo>
                <a:lnTo>
                  <a:pt x="9458629" y="673651"/>
                </a:lnTo>
                <a:lnTo>
                  <a:pt x="9408598" y="681050"/>
                </a:lnTo>
                <a:lnTo>
                  <a:pt x="9358501" y="687985"/>
                </a:lnTo>
                <a:lnTo>
                  <a:pt x="9308341" y="694471"/>
                </a:lnTo>
                <a:lnTo>
                  <a:pt x="9258122" y="700518"/>
                </a:lnTo>
                <a:lnTo>
                  <a:pt x="9207848" y="706141"/>
                </a:lnTo>
                <a:lnTo>
                  <a:pt x="9157524" y="711352"/>
                </a:lnTo>
                <a:lnTo>
                  <a:pt x="9107154" y="716163"/>
                </a:lnTo>
                <a:lnTo>
                  <a:pt x="9056741" y="720589"/>
                </a:lnTo>
                <a:lnTo>
                  <a:pt x="9006289" y="724640"/>
                </a:lnTo>
                <a:lnTo>
                  <a:pt x="8955803" y="728331"/>
                </a:lnTo>
                <a:lnTo>
                  <a:pt x="8905287" y="731675"/>
                </a:lnTo>
                <a:lnTo>
                  <a:pt x="8854745" y="734683"/>
                </a:lnTo>
                <a:lnTo>
                  <a:pt x="8804180" y="737368"/>
                </a:lnTo>
                <a:lnTo>
                  <a:pt x="8753597" y="739745"/>
                </a:lnTo>
                <a:lnTo>
                  <a:pt x="8703000" y="741824"/>
                </a:lnTo>
                <a:lnTo>
                  <a:pt x="8652392" y="743620"/>
                </a:lnTo>
                <a:lnTo>
                  <a:pt x="8601779" y="745145"/>
                </a:lnTo>
                <a:lnTo>
                  <a:pt x="8551164" y="746411"/>
                </a:lnTo>
                <a:lnTo>
                  <a:pt x="8397240" y="746411"/>
                </a:lnTo>
                <a:lnTo>
                  <a:pt x="8234933" y="744887"/>
                </a:lnTo>
                <a:lnTo>
                  <a:pt x="8134572" y="742726"/>
                </a:lnTo>
                <a:lnTo>
                  <a:pt x="8034188" y="739708"/>
                </a:lnTo>
                <a:lnTo>
                  <a:pt x="7933788" y="735861"/>
                </a:lnTo>
                <a:lnTo>
                  <a:pt x="7833378" y="731212"/>
                </a:lnTo>
                <a:lnTo>
                  <a:pt x="7732963" y="725790"/>
                </a:lnTo>
                <a:lnTo>
                  <a:pt x="7632551" y="719623"/>
                </a:lnTo>
                <a:lnTo>
                  <a:pt x="7532147" y="712738"/>
                </a:lnTo>
                <a:lnTo>
                  <a:pt x="7431757" y="705163"/>
                </a:lnTo>
                <a:lnTo>
                  <a:pt x="7331388" y="696926"/>
                </a:lnTo>
                <a:lnTo>
                  <a:pt x="7231046" y="688056"/>
                </a:lnTo>
                <a:lnTo>
                  <a:pt x="7130736" y="678580"/>
                </a:lnTo>
                <a:lnTo>
                  <a:pt x="7030466" y="668527"/>
                </a:lnTo>
                <a:lnTo>
                  <a:pt x="6930241" y="657923"/>
                </a:lnTo>
                <a:lnTo>
                  <a:pt x="6780002" y="641048"/>
                </a:lnTo>
                <a:lnTo>
                  <a:pt x="6629899" y="623093"/>
                </a:lnTo>
                <a:lnTo>
                  <a:pt x="6479953" y="604152"/>
                </a:lnTo>
                <a:lnTo>
                  <a:pt x="6330185" y="584319"/>
                </a:lnTo>
                <a:lnTo>
                  <a:pt x="6130808" y="556652"/>
                </a:lnTo>
                <a:lnTo>
                  <a:pt x="5931834" y="527792"/>
                </a:lnTo>
                <a:lnTo>
                  <a:pt x="5683758" y="490379"/>
                </a:lnTo>
                <a:lnTo>
                  <a:pt x="5410199" y="445421"/>
                </a:lnTo>
                <a:lnTo>
                  <a:pt x="5129021" y="398177"/>
                </a:lnTo>
                <a:lnTo>
                  <a:pt x="4835651" y="347123"/>
                </a:lnTo>
                <a:lnTo>
                  <a:pt x="4429468" y="272456"/>
                </a:lnTo>
                <a:lnTo>
                  <a:pt x="4279303" y="245805"/>
                </a:lnTo>
                <a:lnTo>
                  <a:pt x="4128718" y="220138"/>
                </a:lnTo>
                <a:lnTo>
                  <a:pt x="3977749" y="195525"/>
                </a:lnTo>
                <a:lnTo>
                  <a:pt x="3876906" y="179735"/>
                </a:lnTo>
                <a:lnTo>
                  <a:pt x="3775917" y="164465"/>
                </a:lnTo>
                <a:lnTo>
                  <a:pt x="3674794" y="149735"/>
                </a:lnTo>
                <a:lnTo>
                  <a:pt x="3573545" y="135566"/>
                </a:lnTo>
                <a:lnTo>
                  <a:pt x="3472183" y="121979"/>
                </a:lnTo>
                <a:lnTo>
                  <a:pt x="3370716" y="108995"/>
                </a:lnTo>
                <a:lnTo>
                  <a:pt x="3269155" y="96633"/>
                </a:lnTo>
                <a:lnTo>
                  <a:pt x="3167511" y="84914"/>
                </a:lnTo>
                <a:lnTo>
                  <a:pt x="3065793" y="73860"/>
                </a:lnTo>
                <a:lnTo>
                  <a:pt x="2964013" y="63491"/>
                </a:lnTo>
                <a:lnTo>
                  <a:pt x="2862179" y="53828"/>
                </a:lnTo>
                <a:lnTo>
                  <a:pt x="2760304" y="44890"/>
                </a:lnTo>
                <a:lnTo>
                  <a:pt x="2658396" y="36700"/>
                </a:lnTo>
                <a:lnTo>
                  <a:pt x="2556467" y="29277"/>
                </a:lnTo>
                <a:lnTo>
                  <a:pt x="2454526" y="22642"/>
                </a:lnTo>
                <a:lnTo>
                  <a:pt x="2352584" y="16816"/>
                </a:lnTo>
                <a:lnTo>
                  <a:pt x="2250651" y="11819"/>
                </a:lnTo>
                <a:lnTo>
                  <a:pt x="2148738" y="7672"/>
                </a:lnTo>
                <a:lnTo>
                  <a:pt x="2046854" y="4396"/>
                </a:lnTo>
                <a:lnTo>
                  <a:pt x="1945011" y="2012"/>
                </a:lnTo>
                <a:lnTo>
                  <a:pt x="1843218" y="539"/>
                </a:lnTo>
                <a:lnTo>
                  <a:pt x="1741485" y="0"/>
                </a:lnTo>
                <a:lnTo>
                  <a:pt x="1639824" y="413"/>
                </a:lnTo>
                <a:lnTo>
                  <a:pt x="1470659" y="4985"/>
                </a:lnTo>
                <a:lnTo>
                  <a:pt x="1311402" y="10319"/>
                </a:lnTo>
                <a:lnTo>
                  <a:pt x="1162050" y="20225"/>
                </a:lnTo>
                <a:lnTo>
                  <a:pt x="1022603" y="30131"/>
                </a:lnTo>
                <a:lnTo>
                  <a:pt x="890777" y="43847"/>
                </a:lnTo>
                <a:lnTo>
                  <a:pt x="771143" y="57563"/>
                </a:lnTo>
                <a:lnTo>
                  <a:pt x="659129" y="72803"/>
                </a:lnTo>
                <a:lnTo>
                  <a:pt x="560069" y="91091"/>
                </a:lnTo>
                <a:lnTo>
                  <a:pt x="464819" y="106331"/>
                </a:lnTo>
                <a:lnTo>
                  <a:pt x="383285" y="123857"/>
                </a:lnTo>
                <a:lnTo>
                  <a:pt x="240791" y="157385"/>
                </a:lnTo>
                <a:lnTo>
                  <a:pt x="183641" y="172625"/>
                </a:lnTo>
                <a:lnTo>
                  <a:pt x="134111" y="188627"/>
                </a:lnTo>
                <a:lnTo>
                  <a:pt x="59435" y="212249"/>
                </a:lnTo>
                <a:lnTo>
                  <a:pt x="14477" y="229775"/>
                </a:lnTo>
                <a:lnTo>
                  <a:pt x="0" y="235871"/>
                </a:lnTo>
                <a:lnTo>
                  <a:pt x="0" y="1167035"/>
                </a:lnTo>
                <a:lnTo>
                  <a:pt x="10194036" y="1167035"/>
                </a:lnTo>
                <a:lnTo>
                  <a:pt x="10198608" y="1161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63D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63D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8871" y="973074"/>
            <a:ext cx="10168877" cy="2164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60839" y="2256282"/>
            <a:ext cx="7377683" cy="752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9251" y="2271436"/>
            <a:ext cx="6393180" cy="678815"/>
          </a:xfrm>
          <a:custGeom>
            <a:avLst/>
            <a:gdLst/>
            <a:ahLst/>
            <a:cxnLst/>
            <a:rect l="l" t="t" r="r" b="b"/>
            <a:pathLst>
              <a:path w="6393180" h="678814">
                <a:moveTo>
                  <a:pt x="0" y="67903"/>
                </a:moveTo>
                <a:lnTo>
                  <a:pt x="89916" y="54187"/>
                </a:lnTo>
                <a:lnTo>
                  <a:pt x="140134" y="48045"/>
                </a:lnTo>
                <a:lnTo>
                  <a:pt x="190396" y="42344"/>
                </a:lnTo>
                <a:lnTo>
                  <a:pt x="240698" y="37071"/>
                </a:lnTo>
                <a:lnTo>
                  <a:pt x="291037" y="32212"/>
                </a:lnTo>
                <a:lnTo>
                  <a:pt x="341412" y="27754"/>
                </a:lnTo>
                <a:lnTo>
                  <a:pt x="391820" y="23684"/>
                </a:lnTo>
                <a:lnTo>
                  <a:pt x="442258" y="19989"/>
                </a:lnTo>
                <a:lnTo>
                  <a:pt x="492725" y="16655"/>
                </a:lnTo>
                <a:lnTo>
                  <a:pt x="543217" y="13669"/>
                </a:lnTo>
                <a:lnTo>
                  <a:pt x="593732" y="11017"/>
                </a:lnTo>
                <a:lnTo>
                  <a:pt x="644268" y="8688"/>
                </a:lnTo>
                <a:lnTo>
                  <a:pt x="694822" y="6666"/>
                </a:lnTo>
                <a:lnTo>
                  <a:pt x="745392" y="4940"/>
                </a:lnTo>
                <a:lnTo>
                  <a:pt x="795975" y="3495"/>
                </a:lnTo>
                <a:lnTo>
                  <a:pt x="846570" y="2319"/>
                </a:lnTo>
                <a:lnTo>
                  <a:pt x="897173" y="1398"/>
                </a:lnTo>
                <a:lnTo>
                  <a:pt x="947782" y="718"/>
                </a:lnTo>
                <a:lnTo>
                  <a:pt x="998394" y="268"/>
                </a:lnTo>
                <a:lnTo>
                  <a:pt x="1049008" y="33"/>
                </a:lnTo>
                <a:lnTo>
                  <a:pt x="1099621" y="0"/>
                </a:lnTo>
                <a:lnTo>
                  <a:pt x="1150230" y="155"/>
                </a:lnTo>
                <a:lnTo>
                  <a:pt x="1200833" y="487"/>
                </a:lnTo>
                <a:lnTo>
                  <a:pt x="1251428" y="980"/>
                </a:lnTo>
                <a:lnTo>
                  <a:pt x="1302011" y="1623"/>
                </a:lnTo>
                <a:lnTo>
                  <a:pt x="1352582" y="2402"/>
                </a:lnTo>
                <a:lnTo>
                  <a:pt x="1403136" y="3303"/>
                </a:lnTo>
                <a:lnTo>
                  <a:pt x="1453672" y="4313"/>
                </a:lnTo>
                <a:lnTo>
                  <a:pt x="1504188" y="5419"/>
                </a:lnTo>
                <a:lnTo>
                  <a:pt x="1705356" y="13039"/>
                </a:lnTo>
                <a:lnTo>
                  <a:pt x="1918716" y="22945"/>
                </a:lnTo>
                <a:lnTo>
                  <a:pt x="1969472" y="25939"/>
                </a:lnTo>
                <a:lnTo>
                  <a:pt x="2020200" y="29055"/>
                </a:lnTo>
                <a:lnTo>
                  <a:pt x="2070899" y="32294"/>
                </a:lnTo>
                <a:lnTo>
                  <a:pt x="2121570" y="35653"/>
                </a:lnTo>
                <a:lnTo>
                  <a:pt x="2172213" y="39133"/>
                </a:lnTo>
                <a:lnTo>
                  <a:pt x="2222830" y="42732"/>
                </a:lnTo>
                <a:lnTo>
                  <a:pt x="2273420" y="46449"/>
                </a:lnTo>
                <a:lnTo>
                  <a:pt x="2323984" y="50283"/>
                </a:lnTo>
                <a:lnTo>
                  <a:pt x="2374523" y="54235"/>
                </a:lnTo>
                <a:lnTo>
                  <a:pt x="2425036" y="58302"/>
                </a:lnTo>
                <a:lnTo>
                  <a:pt x="2475525" y="62484"/>
                </a:lnTo>
                <a:lnTo>
                  <a:pt x="2525990" y="66780"/>
                </a:lnTo>
                <a:lnTo>
                  <a:pt x="2576431" y="71189"/>
                </a:lnTo>
                <a:lnTo>
                  <a:pt x="2626849" y="75711"/>
                </a:lnTo>
                <a:lnTo>
                  <a:pt x="2677244" y="80344"/>
                </a:lnTo>
                <a:lnTo>
                  <a:pt x="2727617" y="85087"/>
                </a:lnTo>
                <a:lnTo>
                  <a:pt x="2777968" y="89940"/>
                </a:lnTo>
                <a:lnTo>
                  <a:pt x="2828299" y="94902"/>
                </a:lnTo>
                <a:lnTo>
                  <a:pt x="2878608" y="99972"/>
                </a:lnTo>
                <a:lnTo>
                  <a:pt x="2928897" y="105149"/>
                </a:lnTo>
                <a:lnTo>
                  <a:pt x="2979166" y="110432"/>
                </a:lnTo>
                <a:lnTo>
                  <a:pt x="3029416" y="115820"/>
                </a:lnTo>
                <a:lnTo>
                  <a:pt x="3079647" y="121313"/>
                </a:lnTo>
                <a:lnTo>
                  <a:pt x="3129860" y="126910"/>
                </a:lnTo>
                <a:lnTo>
                  <a:pt x="3180055" y="132609"/>
                </a:lnTo>
                <a:lnTo>
                  <a:pt x="3230233" y="138410"/>
                </a:lnTo>
                <a:lnTo>
                  <a:pt x="3280393" y="144312"/>
                </a:lnTo>
                <a:lnTo>
                  <a:pt x="3330538" y="150314"/>
                </a:lnTo>
                <a:lnTo>
                  <a:pt x="3380666" y="156415"/>
                </a:lnTo>
                <a:lnTo>
                  <a:pt x="3430779" y="162615"/>
                </a:lnTo>
                <a:lnTo>
                  <a:pt x="3480877" y="168912"/>
                </a:lnTo>
                <a:lnTo>
                  <a:pt x="3530960" y="175305"/>
                </a:lnTo>
                <a:lnTo>
                  <a:pt x="3581030" y="181795"/>
                </a:lnTo>
                <a:lnTo>
                  <a:pt x="3631085" y="188379"/>
                </a:lnTo>
                <a:lnTo>
                  <a:pt x="3681128" y="195057"/>
                </a:lnTo>
                <a:lnTo>
                  <a:pt x="3731158" y="201828"/>
                </a:lnTo>
                <a:lnTo>
                  <a:pt x="3781177" y="208692"/>
                </a:lnTo>
                <a:lnTo>
                  <a:pt x="3831183" y="215647"/>
                </a:lnTo>
                <a:lnTo>
                  <a:pt x="3881179" y="222692"/>
                </a:lnTo>
                <a:lnTo>
                  <a:pt x="3931163" y="229827"/>
                </a:lnTo>
                <a:lnTo>
                  <a:pt x="3981138" y="237051"/>
                </a:lnTo>
                <a:lnTo>
                  <a:pt x="4031103" y="244363"/>
                </a:lnTo>
                <a:lnTo>
                  <a:pt x="4081059" y="251762"/>
                </a:lnTo>
                <a:lnTo>
                  <a:pt x="4131006" y="259247"/>
                </a:lnTo>
                <a:lnTo>
                  <a:pt x="4180944" y="266817"/>
                </a:lnTo>
                <a:lnTo>
                  <a:pt x="4230875" y="274471"/>
                </a:lnTo>
                <a:lnTo>
                  <a:pt x="4280799" y="282209"/>
                </a:lnTo>
                <a:lnTo>
                  <a:pt x="4330716" y="290030"/>
                </a:lnTo>
                <a:lnTo>
                  <a:pt x="4380627" y="297933"/>
                </a:lnTo>
                <a:lnTo>
                  <a:pt x="4430531" y="305916"/>
                </a:lnTo>
                <a:lnTo>
                  <a:pt x="4480431" y="313980"/>
                </a:lnTo>
                <a:lnTo>
                  <a:pt x="4530325" y="322122"/>
                </a:lnTo>
                <a:lnTo>
                  <a:pt x="4580216" y="330343"/>
                </a:lnTo>
                <a:lnTo>
                  <a:pt x="4630102" y="338642"/>
                </a:lnTo>
                <a:lnTo>
                  <a:pt x="4679985" y="347016"/>
                </a:lnTo>
                <a:lnTo>
                  <a:pt x="4729865" y="355467"/>
                </a:lnTo>
                <a:lnTo>
                  <a:pt x="4779742" y="363993"/>
                </a:lnTo>
                <a:lnTo>
                  <a:pt x="4829618" y="372592"/>
                </a:lnTo>
                <a:lnTo>
                  <a:pt x="4879492" y="381264"/>
                </a:lnTo>
                <a:lnTo>
                  <a:pt x="4929365" y="390009"/>
                </a:lnTo>
                <a:lnTo>
                  <a:pt x="4979237" y="398825"/>
                </a:lnTo>
                <a:lnTo>
                  <a:pt x="5029109" y="407711"/>
                </a:lnTo>
                <a:lnTo>
                  <a:pt x="5078982" y="416667"/>
                </a:lnTo>
                <a:lnTo>
                  <a:pt x="5128856" y="425692"/>
                </a:lnTo>
                <a:lnTo>
                  <a:pt x="5178731" y="434785"/>
                </a:lnTo>
                <a:lnTo>
                  <a:pt x="5228608" y="443944"/>
                </a:lnTo>
                <a:lnTo>
                  <a:pt x="5278487" y="453170"/>
                </a:lnTo>
                <a:lnTo>
                  <a:pt x="5328369" y="462461"/>
                </a:lnTo>
                <a:lnTo>
                  <a:pt x="5378255" y="471816"/>
                </a:lnTo>
                <a:lnTo>
                  <a:pt x="5428144" y="481235"/>
                </a:lnTo>
                <a:lnTo>
                  <a:pt x="5478038" y="490716"/>
                </a:lnTo>
                <a:lnTo>
                  <a:pt x="5527936" y="500259"/>
                </a:lnTo>
                <a:lnTo>
                  <a:pt x="5577840" y="509863"/>
                </a:lnTo>
                <a:lnTo>
                  <a:pt x="5977890" y="590635"/>
                </a:lnTo>
                <a:lnTo>
                  <a:pt x="6393180" y="67826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60705" y="2258568"/>
            <a:ext cx="3867150" cy="571500"/>
          </a:xfrm>
          <a:custGeom>
            <a:avLst/>
            <a:gdLst/>
            <a:ahLst/>
            <a:cxnLst/>
            <a:rect l="l" t="t" r="r" b="b"/>
            <a:pathLst>
              <a:path w="3867150" h="571500">
                <a:moveTo>
                  <a:pt x="0" y="571500"/>
                </a:moveTo>
                <a:lnTo>
                  <a:pt x="111252" y="548640"/>
                </a:lnTo>
                <a:lnTo>
                  <a:pt x="417576" y="487680"/>
                </a:lnTo>
                <a:lnTo>
                  <a:pt x="467145" y="478107"/>
                </a:lnTo>
                <a:lnTo>
                  <a:pt x="516722" y="468571"/>
                </a:lnTo>
                <a:lnTo>
                  <a:pt x="566306" y="459072"/>
                </a:lnTo>
                <a:lnTo>
                  <a:pt x="615898" y="449614"/>
                </a:lnTo>
                <a:lnTo>
                  <a:pt x="665498" y="440195"/>
                </a:lnTo>
                <a:lnTo>
                  <a:pt x="715106" y="430819"/>
                </a:lnTo>
                <a:lnTo>
                  <a:pt x="764722" y="421486"/>
                </a:lnTo>
                <a:lnTo>
                  <a:pt x="814347" y="412197"/>
                </a:lnTo>
                <a:lnTo>
                  <a:pt x="863980" y="402954"/>
                </a:lnTo>
                <a:lnTo>
                  <a:pt x="913621" y="393757"/>
                </a:lnTo>
                <a:lnTo>
                  <a:pt x="963272" y="384609"/>
                </a:lnTo>
                <a:lnTo>
                  <a:pt x="1012932" y="375510"/>
                </a:lnTo>
                <a:lnTo>
                  <a:pt x="1062600" y="366463"/>
                </a:lnTo>
                <a:lnTo>
                  <a:pt x="1112279" y="357467"/>
                </a:lnTo>
                <a:lnTo>
                  <a:pt x="1161966" y="348524"/>
                </a:lnTo>
                <a:lnTo>
                  <a:pt x="1211664" y="339636"/>
                </a:lnTo>
                <a:lnTo>
                  <a:pt x="1261371" y="330804"/>
                </a:lnTo>
                <a:lnTo>
                  <a:pt x="1311088" y="322029"/>
                </a:lnTo>
                <a:lnTo>
                  <a:pt x="1360815" y="313312"/>
                </a:lnTo>
                <a:lnTo>
                  <a:pt x="1410553" y="304655"/>
                </a:lnTo>
                <a:lnTo>
                  <a:pt x="1460302" y="296059"/>
                </a:lnTo>
                <a:lnTo>
                  <a:pt x="1510061" y="287525"/>
                </a:lnTo>
                <a:lnTo>
                  <a:pt x="1559830" y="279054"/>
                </a:lnTo>
                <a:lnTo>
                  <a:pt x="1609611" y="270648"/>
                </a:lnTo>
                <a:lnTo>
                  <a:pt x="1659403" y="262309"/>
                </a:lnTo>
                <a:lnTo>
                  <a:pt x="1709207" y="254036"/>
                </a:lnTo>
                <a:lnTo>
                  <a:pt x="1759021" y="245832"/>
                </a:lnTo>
                <a:lnTo>
                  <a:pt x="1808848" y="237698"/>
                </a:lnTo>
                <a:lnTo>
                  <a:pt x="1858686" y="229635"/>
                </a:lnTo>
                <a:lnTo>
                  <a:pt x="1908537" y="221644"/>
                </a:lnTo>
                <a:lnTo>
                  <a:pt x="1958399" y="213727"/>
                </a:lnTo>
                <a:lnTo>
                  <a:pt x="2008274" y="205885"/>
                </a:lnTo>
                <a:lnTo>
                  <a:pt x="2058162" y="198119"/>
                </a:lnTo>
                <a:lnTo>
                  <a:pt x="2381250" y="150875"/>
                </a:lnTo>
                <a:lnTo>
                  <a:pt x="2701290" y="105917"/>
                </a:lnTo>
                <a:lnTo>
                  <a:pt x="2751269" y="99504"/>
                </a:lnTo>
                <a:lnTo>
                  <a:pt x="2801262" y="93183"/>
                </a:lnTo>
                <a:lnTo>
                  <a:pt x="2851270" y="86965"/>
                </a:lnTo>
                <a:lnTo>
                  <a:pt x="2901294" y="80861"/>
                </a:lnTo>
                <a:lnTo>
                  <a:pt x="2951333" y="74883"/>
                </a:lnTo>
                <a:lnTo>
                  <a:pt x="3001388" y="69042"/>
                </a:lnTo>
                <a:lnTo>
                  <a:pt x="3051460" y="63350"/>
                </a:lnTo>
                <a:lnTo>
                  <a:pt x="3101549" y="57816"/>
                </a:lnTo>
                <a:lnTo>
                  <a:pt x="3151655" y="52454"/>
                </a:lnTo>
                <a:lnTo>
                  <a:pt x="3201780" y="47273"/>
                </a:lnTo>
                <a:lnTo>
                  <a:pt x="3251924" y="42285"/>
                </a:lnTo>
                <a:lnTo>
                  <a:pt x="3302087" y="37501"/>
                </a:lnTo>
                <a:lnTo>
                  <a:pt x="3352270" y="32933"/>
                </a:lnTo>
                <a:lnTo>
                  <a:pt x="3402473" y="28591"/>
                </a:lnTo>
                <a:lnTo>
                  <a:pt x="3452696" y="24488"/>
                </a:lnTo>
                <a:lnTo>
                  <a:pt x="3502942" y="20633"/>
                </a:lnTo>
                <a:lnTo>
                  <a:pt x="3553208" y="17038"/>
                </a:lnTo>
                <a:lnTo>
                  <a:pt x="3603498" y="13715"/>
                </a:lnTo>
                <a:lnTo>
                  <a:pt x="3738372" y="6095"/>
                </a:lnTo>
                <a:lnTo>
                  <a:pt x="386715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9821" y="2244438"/>
            <a:ext cx="10198735" cy="1167130"/>
          </a:xfrm>
          <a:custGeom>
            <a:avLst/>
            <a:gdLst/>
            <a:ahLst/>
            <a:cxnLst/>
            <a:rect l="l" t="t" r="r" b="b"/>
            <a:pathLst>
              <a:path w="10198735" h="1167129">
                <a:moveTo>
                  <a:pt x="10198608" y="1161701"/>
                </a:moveTo>
                <a:lnTo>
                  <a:pt x="10198608" y="499523"/>
                </a:lnTo>
                <a:lnTo>
                  <a:pt x="10194036" y="501809"/>
                </a:lnTo>
                <a:lnTo>
                  <a:pt x="10099547" y="531527"/>
                </a:lnTo>
                <a:lnTo>
                  <a:pt x="10004297" y="558959"/>
                </a:lnTo>
                <a:lnTo>
                  <a:pt x="9905238" y="584105"/>
                </a:lnTo>
                <a:lnTo>
                  <a:pt x="9855989" y="596249"/>
                </a:lnTo>
                <a:lnTo>
                  <a:pt x="9806637" y="607815"/>
                </a:lnTo>
                <a:lnTo>
                  <a:pt x="9757187" y="618814"/>
                </a:lnTo>
                <a:lnTo>
                  <a:pt x="9707641" y="629261"/>
                </a:lnTo>
                <a:lnTo>
                  <a:pt x="9658005" y="639168"/>
                </a:lnTo>
                <a:lnTo>
                  <a:pt x="9608281" y="648548"/>
                </a:lnTo>
                <a:lnTo>
                  <a:pt x="9558475" y="657413"/>
                </a:lnTo>
                <a:lnTo>
                  <a:pt x="9508589" y="665777"/>
                </a:lnTo>
                <a:lnTo>
                  <a:pt x="9458629" y="673651"/>
                </a:lnTo>
                <a:lnTo>
                  <a:pt x="9408598" y="681050"/>
                </a:lnTo>
                <a:lnTo>
                  <a:pt x="9358501" y="687985"/>
                </a:lnTo>
                <a:lnTo>
                  <a:pt x="9308341" y="694471"/>
                </a:lnTo>
                <a:lnTo>
                  <a:pt x="9258122" y="700518"/>
                </a:lnTo>
                <a:lnTo>
                  <a:pt x="9207848" y="706141"/>
                </a:lnTo>
                <a:lnTo>
                  <a:pt x="9157524" y="711352"/>
                </a:lnTo>
                <a:lnTo>
                  <a:pt x="9107154" y="716163"/>
                </a:lnTo>
                <a:lnTo>
                  <a:pt x="9056741" y="720589"/>
                </a:lnTo>
                <a:lnTo>
                  <a:pt x="9006289" y="724640"/>
                </a:lnTo>
                <a:lnTo>
                  <a:pt x="8955803" y="728331"/>
                </a:lnTo>
                <a:lnTo>
                  <a:pt x="8905287" y="731675"/>
                </a:lnTo>
                <a:lnTo>
                  <a:pt x="8854745" y="734683"/>
                </a:lnTo>
                <a:lnTo>
                  <a:pt x="8804180" y="737368"/>
                </a:lnTo>
                <a:lnTo>
                  <a:pt x="8753597" y="739745"/>
                </a:lnTo>
                <a:lnTo>
                  <a:pt x="8703000" y="741824"/>
                </a:lnTo>
                <a:lnTo>
                  <a:pt x="8652392" y="743620"/>
                </a:lnTo>
                <a:lnTo>
                  <a:pt x="8601779" y="745145"/>
                </a:lnTo>
                <a:lnTo>
                  <a:pt x="8551164" y="746411"/>
                </a:lnTo>
                <a:lnTo>
                  <a:pt x="8397240" y="746411"/>
                </a:lnTo>
                <a:lnTo>
                  <a:pt x="8234933" y="744887"/>
                </a:lnTo>
                <a:lnTo>
                  <a:pt x="8134572" y="742726"/>
                </a:lnTo>
                <a:lnTo>
                  <a:pt x="8034188" y="739708"/>
                </a:lnTo>
                <a:lnTo>
                  <a:pt x="7933788" y="735861"/>
                </a:lnTo>
                <a:lnTo>
                  <a:pt x="7833378" y="731212"/>
                </a:lnTo>
                <a:lnTo>
                  <a:pt x="7732963" y="725790"/>
                </a:lnTo>
                <a:lnTo>
                  <a:pt x="7632551" y="719623"/>
                </a:lnTo>
                <a:lnTo>
                  <a:pt x="7532147" y="712738"/>
                </a:lnTo>
                <a:lnTo>
                  <a:pt x="7431757" y="705163"/>
                </a:lnTo>
                <a:lnTo>
                  <a:pt x="7331388" y="696926"/>
                </a:lnTo>
                <a:lnTo>
                  <a:pt x="7231046" y="688056"/>
                </a:lnTo>
                <a:lnTo>
                  <a:pt x="7130736" y="678580"/>
                </a:lnTo>
                <a:lnTo>
                  <a:pt x="7030466" y="668527"/>
                </a:lnTo>
                <a:lnTo>
                  <a:pt x="6930241" y="657923"/>
                </a:lnTo>
                <a:lnTo>
                  <a:pt x="6780002" y="641048"/>
                </a:lnTo>
                <a:lnTo>
                  <a:pt x="6629899" y="623093"/>
                </a:lnTo>
                <a:lnTo>
                  <a:pt x="6479953" y="604152"/>
                </a:lnTo>
                <a:lnTo>
                  <a:pt x="6330185" y="584319"/>
                </a:lnTo>
                <a:lnTo>
                  <a:pt x="6130808" y="556652"/>
                </a:lnTo>
                <a:lnTo>
                  <a:pt x="5931834" y="527792"/>
                </a:lnTo>
                <a:lnTo>
                  <a:pt x="5683758" y="490379"/>
                </a:lnTo>
                <a:lnTo>
                  <a:pt x="5410199" y="445421"/>
                </a:lnTo>
                <a:lnTo>
                  <a:pt x="5129021" y="398177"/>
                </a:lnTo>
                <a:lnTo>
                  <a:pt x="4835651" y="347123"/>
                </a:lnTo>
                <a:lnTo>
                  <a:pt x="4429468" y="272456"/>
                </a:lnTo>
                <a:lnTo>
                  <a:pt x="4279303" y="245805"/>
                </a:lnTo>
                <a:lnTo>
                  <a:pt x="4128718" y="220138"/>
                </a:lnTo>
                <a:lnTo>
                  <a:pt x="3977749" y="195525"/>
                </a:lnTo>
                <a:lnTo>
                  <a:pt x="3876906" y="179735"/>
                </a:lnTo>
                <a:lnTo>
                  <a:pt x="3775917" y="164465"/>
                </a:lnTo>
                <a:lnTo>
                  <a:pt x="3674794" y="149735"/>
                </a:lnTo>
                <a:lnTo>
                  <a:pt x="3573545" y="135566"/>
                </a:lnTo>
                <a:lnTo>
                  <a:pt x="3472183" y="121979"/>
                </a:lnTo>
                <a:lnTo>
                  <a:pt x="3370716" y="108995"/>
                </a:lnTo>
                <a:lnTo>
                  <a:pt x="3269155" y="96633"/>
                </a:lnTo>
                <a:lnTo>
                  <a:pt x="3167511" y="84914"/>
                </a:lnTo>
                <a:lnTo>
                  <a:pt x="3065793" y="73860"/>
                </a:lnTo>
                <a:lnTo>
                  <a:pt x="2964013" y="63491"/>
                </a:lnTo>
                <a:lnTo>
                  <a:pt x="2862179" y="53828"/>
                </a:lnTo>
                <a:lnTo>
                  <a:pt x="2760304" y="44890"/>
                </a:lnTo>
                <a:lnTo>
                  <a:pt x="2658396" y="36700"/>
                </a:lnTo>
                <a:lnTo>
                  <a:pt x="2556467" y="29277"/>
                </a:lnTo>
                <a:lnTo>
                  <a:pt x="2454526" y="22642"/>
                </a:lnTo>
                <a:lnTo>
                  <a:pt x="2352584" y="16816"/>
                </a:lnTo>
                <a:lnTo>
                  <a:pt x="2250651" y="11819"/>
                </a:lnTo>
                <a:lnTo>
                  <a:pt x="2148738" y="7672"/>
                </a:lnTo>
                <a:lnTo>
                  <a:pt x="2046854" y="4396"/>
                </a:lnTo>
                <a:lnTo>
                  <a:pt x="1945011" y="2012"/>
                </a:lnTo>
                <a:lnTo>
                  <a:pt x="1843218" y="539"/>
                </a:lnTo>
                <a:lnTo>
                  <a:pt x="1741485" y="0"/>
                </a:lnTo>
                <a:lnTo>
                  <a:pt x="1639824" y="413"/>
                </a:lnTo>
                <a:lnTo>
                  <a:pt x="1470659" y="4985"/>
                </a:lnTo>
                <a:lnTo>
                  <a:pt x="1311402" y="10319"/>
                </a:lnTo>
                <a:lnTo>
                  <a:pt x="1162050" y="20225"/>
                </a:lnTo>
                <a:lnTo>
                  <a:pt x="1022603" y="30131"/>
                </a:lnTo>
                <a:lnTo>
                  <a:pt x="890777" y="43847"/>
                </a:lnTo>
                <a:lnTo>
                  <a:pt x="771143" y="57563"/>
                </a:lnTo>
                <a:lnTo>
                  <a:pt x="659129" y="72803"/>
                </a:lnTo>
                <a:lnTo>
                  <a:pt x="560069" y="91091"/>
                </a:lnTo>
                <a:lnTo>
                  <a:pt x="464819" y="106331"/>
                </a:lnTo>
                <a:lnTo>
                  <a:pt x="383285" y="123857"/>
                </a:lnTo>
                <a:lnTo>
                  <a:pt x="240791" y="157385"/>
                </a:lnTo>
                <a:lnTo>
                  <a:pt x="183641" y="172625"/>
                </a:lnTo>
                <a:lnTo>
                  <a:pt x="134111" y="188627"/>
                </a:lnTo>
                <a:lnTo>
                  <a:pt x="59435" y="212249"/>
                </a:lnTo>
                <a:lnTo>
                  <a:pt x="14477" y="229775"/>
                </a:lnTo>
                <a:lnTo>
                  <a:pt x="0" y="235871"/>
                </a:lnTo>
                <a:lnTo>
                  <a:pt x="0" y="1167035"/>
                </a:lnTo>
                <a:lnTo>
                  <a:pt x="10194036" y="1167035"/>
                </a:lnTo>
                <a:lnTo>
                  <a:pt x="10198608" y="1161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63D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499" y="2495803"/>
            <a:ext cx="4522470" cy="39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63D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407" y="3139579"/>
            <a:ext cx="8295005" cy="234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201275" cy="5661660"/>
            <a:chOff x="249821" y="973074"/>
            <a:chExt cx="10201275" cy="566166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5292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4649" y="5477256"/>
              <a:ext cx="7386066" cy="756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3061" y="5494272"/>
              <a:ext cx="6402070" cy="678815"/>
            </a:xfrm>
            <a:custGeom>
              <a:avLst/>
              <a:gdLst/>
              <a:ahLst/>
              <a:cxnLst/>
              <a:rect l="l" t="t" r="r" b="b"/>
              <a:pathLst>
                <a:path w="6402070" h="678814">
                  <a:moveTo>
                    <a:pt x="0" y="67565"/>
                  </a:moveTo>
                  <a:lnTo>
                    <a:pt x="89916" y="53849"/>
                  </a:lnTo>
                  <a:lnTo>
                    <a:pt x="139499" y="47813"/>
                  </a:lnTo>
                  <a:lnTo>
                    <a:pt x="189281" y="42204"/>
                  </a:lnTo>
                  <a:lnTo>
                    <a:pt x="239249" y="37011"/>
                  </a:lnTo>
                  <a:lnTo>
                    <a:pt x="289387" y="32221"/>
                  </a:lnTo>
                  <a:lnTo>
                    <a:pt x="339681" y="27821"/>
                  </a:lnTo>
                  <a:lnTo>
                    <a:pt x="390115" y="23798"/>
                  </a:lnTo>
                  <a:lnTo>
                    <a:pt x="440677" y="20140"/>
                  </a:lnTo>
                  <a:lnTo>
                    <a:pt x="491350" y="16835"/>
                  </a:lnTo>
                  <a:lnTo>
                    <a:pt x="542120" y="13868"/>
                  </a:lnTo>
                  <a:lnTo>
                    <a:pt x="592972" y="11228"/>
                  </a:lnTo>
                  <a:lnTo>
                    <a:pt x="643892" y="8902"/>
                  </a:lnTo>
                  <a:lnTo>
                    <a:pt x="694866" y="6878"/>
                  </a:lnTo>
                  <a:lnTo>
                    <a:pt x="745878" y="5142"/>
                  </a:lnTo>
                  <a:lnTo>
                    <a:pt x="796913" y="3681"/>
                  </a:lnTo>
                  <a:lnTo>
                    <a:pt x="847958" y="2484"/>
                  </a:lnTo>
                  <a:lnTo>
                    <a:pt x="898998" y="1537"/>
                  </a:lnTo>
                  <a:lnTo>
                    <a:pt x="950017" y="828"/>
                  </a:lnTo>
                  <a:lnTo>
                    <a:pt x="1001002" y="344"/>
                  </a:lnTo>
                  <a:lnTo>
                    <a:pt x="1051937" y="72"/>
                  </a:lnTo>
                  <a:lnTo>
                    <a:pt x="1102808" y="0"/>
                  </a:lnTo>
                  <a:lnTo>
                    <a:pt x="1153600" y="114"/>
                  </a:lnTo>
                  <a:lnTo>
                    <a:pt x="1204299" y="403"/>
                  </a:lnTo>
                  <a:lnTo>
                    <a:pt x="1254890" y="853"/>
                  </a:lnTo>
                  <a:lnTo>
                    <a:pt x="1305358" y="1452"/>
                  </a:lnTo>
                  <a:lnTo>
                    <a:pt x="1355689" y="2187"/>
                  </a:lnTo>
                  <a:lnTo>
                    <a:pt x="1405868" y="3045"/>
                  </a:lnTo>
                  <a:lnTo>
                    <a:pt x="1455881" y="4014"/>
                  </a:lnTo>
                  <a:lnTo>
                    <a:pt x="1505712" y="5081"/>
                  </a:lnTo>
                  <a:lnTo>
                    <a:pt x="1707642" y="12701"/>
                  </a:lnTo>
                  <a:lnTo>
                    <a:pt x="1921764" y="22607"/>
                  </a:lnTo>
                  <a:lnTo>
                    <a:pt x="2148078" y="38609"/>
                  </a:lnTo>
                  <a:lnTo>
                    <a:pt x="2389632" y="56135"/>
                  </a:lnTo>
                  <a:lnTo>
                    <a:pt x="2645664" y="77471"/>
                  </a:lnTo>
                  <a:lnTo>
                    <a:pt x="2914650" y="102617"/>
                  </a:lnTo>
                  <a:lnTo>
                    <a:pt x="3198114" y="134621"/>
                  </a:lnTo>
                  <a:lnTo>
                    <a:pt x="3494532" y="169673"/>
                  </a:lnTo>
                  <a:lnTo>
                    <a:pt x="3805428" y="210821"/>
                  </a:lnTo>
                  <a:lnTo>
                    <a:pt x="4131564" y="259589"/>
                  </a:lnTo>
                  <a:lnTo>
                    <a:pt x="4472178" y="312167"/>
                  </a:lnTo>
                  <a:lnTo>
                    <a:pt x="4828032" y="370841"/>
                  </a:lnTo>
                  <a:lnTo>
                    <a:pt x="5199126" y="437897"/>
                  </a:lnTo>
                  <a:lnTo>
                    <a:pt x="5584698" y="510287"/>
                  </a:lnTo>
                  <a:lnTo>
                    <a:pt x="5985510" y="590297"/>
                  </a:lnTo>
                  <a:lnTo>
                    <a:pt x="6401562" y="67868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8325" y="5481827"/>
              <a:ext cx="3872865" cy="571500"/>
            </a:xfrm>
            <a:custGeom>
              <a:avLst/>
              <a:gdLst/>
              <a:ahLst/>
              <a:cxnLst/>
              <a:rect l="l" t="t" r="r" b="b"/>
              <a:pathLst>
                <a:path w="3872865" h="571500">
                  <a:moveTo>
                    <a:pt x="0" y="571500"/>
                  </a:moveTo>
                  <a:lnTo>
                    <a:pt x="112014" y="547878"/>
                  </a:lnTo>
                  <a:lnTo>
                    <a:pt x="418338" y="487680"/>
                  </a:lnTo>
                  <a:lnTo>
                    <a:pt x="467963" y="478019"/>
                  </a:lnTo>
                  <a:lnTo>
                    <a:pt x="517599" y="468406"/>
                  </a:lnTo>
                  <a:lnTo>
                    <a:pt x="567244" y="458842"/>
                  </a:lnTo>
                  <a:lnTo>
                    <a:pt x="616899" y="449327"/>
                  </a:lnTo>
                  <a:lnTo>
                    <a:pt x="666563" y="439862"/>
                  </a:lnTo>
                  <a:lnTo>
                    <a:pt x="716237" y="430447"/>
                  </a:lnTo>
                  <a:lnTo>
                    <a:pt x="765921" y="421083"/>
                  </a:lnTo>
                  <a:lnTo>
                    <a:pt x="815614" y="411770"/>
                  </a:lnTo>
                  <a:lnTo>
                    <a:pt x="865318" y="402509"/>
                  </a:lnTo>
                  <a:lnTo>
                    <a:pt x="915031" y="393301"/>
                  </a:lnTo>
                  <a:lnTo>
                    <a:pt x="964754" y="384146"/>
                  </a:lnTo>
                  <a:lnTo>
                    <a:pt x="1014486" y="375045"/>
                  </a:lnTo>
                  <a:lnTo>
                    <a:pt x="1064229" y="365998"/>
                  </a:lnTo>
                  <a:lnTo>
                    <a:pt x="1113982" y="357006"/>
                  </a:lnTo>
                  <a:lnTo>
                    <a:pt x="1163744" y="348069"/>
                  </a:lnTo>
                  <a:lnTo>
                    <a:pt x="1213517" y="339189"/>
                  </a:lnTo>
                  <a:lnTo>
                    <a:pt x="1263299" y="330365"/>
                  </a:lnTo>
                  <a:lnTo>
                    <a:pt x="1313092" y="321598"/>
                  </a:lnTo>
                  <a:lnTo>
                    <a:pt x="1362895" y="312890"/>
                  </a:lnTo>
                  <a:lnTo>
                    <a:pt x="1412707" y="304239"/>
                  </a:lnTo>
                  <a:lnTo>
                    <a:pt x="1462530" y="295647"/>
                  </a:lnTo>
                  <a:lnTo>
                    <a:pt x="1512363" y="287115"/>
                  </a:lnTo>
                  <a:lnTo>
                    <a:pt x="1562207" y="278644"/>
                  </a:lnTo>
                  <a:lnTo>
                    <a:pt x="1612060" y="270232"/>
                  </a:lnTo>
                  <a:lnTo>
                    <a:pt x="1661924" y="261882"/>
                  </a:lnTo>
                  <a:lnTo>
                    <a:pt x="1711799" y="253594"/>
                  </a:lnTo>
                  <a:lnTo>
                    <a:pt x="1761683" y="245368"/>
                  </a:lnTo>
                  <a:lnTo>
                    <a:pt x="1811578" y="237206"/>
                  </a:lnTo>
                  <a:lnTo>
                    <a:pt x="1861483" y="229107"/>
                  </a:lnTo>
                  <a:lnTo>
                    <a:pt x="1911399" y="221072"/>
                  </a:lnTo>
                  <a:lnTo>
                    <a:pt x="1961325" y="213101"/>
                  </a:lnTo>
                  <a:lnTo>
                    <a:pt x="2011262" y="205197"/>
                  </a:lnTo>
                  <a:lnTo>
                    <a:pt x="2061210" y="197358"/>
                  </a:lnTo>
                  <a:lnTo>
                    <a:pt x="2384298" y="150876"/>
                  </a:lnTo>
                  <a:lnTo>
                    <a:pt x="2705862" y="105918"/>
                  </a:lnTo>
                  <a:lnTo>
                    <a:pt x="2755875" y="99417"/>
                  </a:lnTo>
                  <a:lnTo>
                    <a:pt x="2805903" y="93017"/>
                  </a:lnTo>
                  <a:lnTo>
                    <a:pt x="2855946" y="86730"/>
                  </a:lnTo>
                  <a:lnTo>
                    <a:pt x="2906006" y="80566"/>
                  </a:lnTo>
                  <a:lnTo>
                    <a:pt x="2956081" y="74538"/>
                  </a:lnTo>
                  <a:lnTo>
                    <a:pt x="3006174" y="68656"/>
                  </a:lnTo>
                  <a:lnTo>
                    <a:pt x="3056285" y="62932"/>
                  </a:lnTo>
                  <a:lnTo>
                    <a:pt x="3106413" y="57378"/>
                  </a:lnTo>
                  <a:lnTo>
                    <a:pt x="3156561" y="52006"/>
                  </a:lnTo>
                  <a:lnTo>
                    <a:pt x="3206728" y="46826"/>
                  </a:lnTo>
                  <a:lnTo>
                    <a:pt x="3256914" y="41851"/>
                  </a:lnTo>
                  <a:lnTo>
                    <a:pt x="3307122" y="37092"/>
                  </a:lnTo>
                  <a:lnTo>
                    <a:pt x="3357350" y="32560"/>
                  </a:lnTo>
                  <a:lnTo>
                    <a:pt x="3407601" y="28267"/>
                  </a:lnTo>
                  <a:lnTo>
                    <a:pt x="3457873" y="24225"/>
                  </a:lnTo>
                  <a:lnTo>
                    <a:pt x="3508169" y="20444"/>
                  </a:lnTo>
                  <a:lnTo>
                    <a:pt x="3558488" y="16937"/>
                  </a:lnTo>
                  <a:lnTo>
                    <a:pt x="3608832" y="13716"/>
                  </a:lnTo>
                  <a:lnTo>
                    <a:pt x="3743705" y="6096"/>
                  </a:lnTo>
                  <a:lnTo>
                    <a:pt x="387248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5468112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0525"/>
                  </a:moveTo>
                  <a:lnTo>
                    <a:pt x="10198608" y="499109"/>
                  </a:lnTo>
                  <a:lnTo>
                    <a:pt x="10194036" y="501395"/>
                  </a:lnTo>
                  <a:lnTo>
                    <a:pt x="10099547" y="530351"/>
                  </a:lnTo>
                  <a:lnTo>
                    <a:pt x="10004297" y="557783"/>
                  </a:lnTo>
                  <a:lnTo>
                    <a:pt x="9905238" y="582929"/>
                  </a:lnTo>
                  <a:lnTo>
                    <a:pt x="9855584" y="595178"/>
                  </a:lnTo>
                  <a:lnTo>
                    <a:pt x="9805921" y="606829"/>
                  </a:lnTo>
                  <a:lnTo>
                    <a:pt x="9756245" y="617898"/>
                  </a:lnTo>
                  <a:lnTo>
                    <a:pt x="9706553" y="628398"/>
                  </a:lnTo>
                  <a:lnTo>
                    <a:pt x="9656841" y="638344"/>
                  </a:lnTo>
                  <a:lnTo>
                    <a:pt x="9607106" y="647750"/>
                  </a:lnTo>
                  <a:lnTo>
                    <a:pt x="9557344" y="656631"/>
                  </a:lnTo>
                  <a:lnTo>
                    <a:pt x="9507552" y="665001"/>
                  </a:lnTo>
                  <a:lnTo>
                    <a:pt x="9457726" y="672874"/>
                  </a:lnTo>
                  <a:lnTo>
                    <a:pt x="9407863" y="680264"/>
                  </a:lnTo>
                  <a:lnTo>
                    <a:pt x="9357960" y="687187"/>
                  </a:lnTo>
                  <a:lnTo>
                    <a:pt x="9308012" y="693656"/>
                  </a:lnTo>
                  <a:lnTo>
                    <a:pt x="9258017" y="699685"/>
                  </a:lnTo>
                  <a:lnTo>
                    <a:pt x="9207972" y="705290"/>
                  </a:lnTo>
                  <a:lnTo>
                    <a:pt x="9157871" y="710483"/>
                  </a:lnTo>
                  <a:lnTo>
                    <a:pt x="9107713" y="715281"/>
                  </a:lnTo>
                  <a:lnTo>
                    <a:pt x="9057494" y="719696"/>
                  </a:lnTo>
                  <a:lnTo>
                    <a:pt x="9007209" y="723744"/>
                  </a:lnTo>
                  <a:lnTo>
                    <a:pt x="8956857" y="727439"/>
                  </a:lnTo>
                  <a:lnTo>
                    <a:pt x="8906432" y="730794"/>
                  </a:lnTo>
                  <a:lnTo>
                    <a:pt x="8855933" y="733825"/>
                  </a:lnTo>
                  <a:lnTo>
                    <a:pt x="8805355" y="736546"/>
                  </a:lnTo>
                  <a:lnTo>
                    <a:pt x="8754695" y="738971"/>
                  </a:lnTo>
                  <a:lnTo>
                    <a:pt x="8703949" y="741114"/>
                  </a:lnTo>
                  <a:lnTo>
                    <a:pt x="8653114" y="742990"/>
                  </a:lnTo>
                  <a:lnTo>
                    <a:pt x="8551164" y="745997"/>
                  </a:lnTo>
                  <a:lnTo>
                    <a:pt x="8397240" y="745997"/>
                  </a:lnTo>
                  <a:lnTo>
                    <a:pt x="8234933" y="743711"/>
                  </a:lnTo>
                  <a:lnTo>
                    <a:pt x="8134568" y="741604"/>
                  </a:lnTo>
                  <a:lnTo>
                    <a:pt x="8034180" y="738635"/>
                  </a:lnTo>
                  <a:lnTo>
                    <a:pt x="7933775" y="734833"/>
                  </a:lnTo>
                  <a:lnTo>
                    <a:pt x="7833360" y="730225"/>
                  </a:lnTo>
                  <a:lnTo>
                    <a:pt x="7732942" y="724839"/>
                  </a:lnTo>
                  <a:lnTo>
                    <a:pt x="7632526" y="718704"/>
                  </a:lnTo>
                  <a:lnTo>
                    <a:pt x="7532118" y="711847"/>
                  </a:lnTo>
                  <a:lnTo>
                    <a:pt x="7431725" y="704296"/>
                  </a:lnTo>
                  <a:lnTo>
                    <a:pt x="7331353" y="696079"/>
                  </a:lnTo>
                  <a:lnTo>
                    <a:pt x="7231008" y="687224"/>
                  </a:lnTo>
                  <a:lnTo>
                    <a:pt x="7130696" y="677759"/>
                  </a:lnTo>
                  <a:lnTo>
                    <a:pt x="7030424" y="667711"/>
                  </a:lnTo>
                  <a:lnTo>
                    <a:pt x="6930198" y="657110"/>
                  </a:lnTo>
                  <a:lnTo>
                    <a:pt x="6779958" y="640229"/>
                  </a:lnTo>
                  <a:lnTo>
                    <a:pt x="6629855" y="622258"/>
                  </a:lnTo>
                  <a:lnTo>
                    <a:pt x="6479912" y="603291"/>
                  </a:lnTo>
                  <a:lnTo>
                    <a:pt x="6330148" y="583422"/>
                  </a:lnTo>
                  <a:lnTo>
                    <a:pt x="6130778" y="555691"/>
                  </a:lnTo>
                  <a:lnTo>
                    <a:pt x="5931815" y="526747"/>
                  </a:lnTo>
                  <a:lnTo>
                    <a:pt x="5683758" y="489203"/>
                  </a:lnTo>
                  <a:lnTo>
                    <a:pt x="5410199" y="444245"/>
                  </a:lnTo>
                  <a:lnTo>
                    <a:pt x="5129021" y="397001"/>
                  </a:lnTo>
                  <a:lnTo>
                    <a:pt x="4835651" y="346709"/>
                  </a:lnTo>
                  <a:lnTo>
                    <a:pt x="4529327" y="289559"/>
                  </a:lnTo>
                  <a:lnTo>
                    <a:pt x="4226051" y="234695"/>
                  </a:lnTo>
                  <a:lnTo>
                    <a:pt x="3931919" y="187451"/>
                  </a:lnTo>
                  <a:lnTo>
                    <a:pt x="3650741" y="144779"/>
                  </a:lnTo>
                  <a:lnTo>
                    <a:pt x="3381755" y="109727"/>
                  </a:lnTo>
                  <a:lnTo>
                    <a:pt x="3125724" y="80009"/>
                  </a:lnTo>
                  <a:lnTo>
                    <a:pt x="2879597" y="54864"/>
                  </a:lnTo>
                  <a:lnTo>
                    <a:pt x="2645663" y="35051"/>
                  </a:lnTo>
                  <a:lnTo>
                    <a:pt x="2423921" y="19811"/>
                  </a:lnTo>
                  <a:lnTo>
                    <a:pt x="2209800" y="9905"/>
                  </a:lnTo>
                  <a:lnTo>
                    <a:pt x="2010917" y="1524"/>
                  </a:lnTo>
                  <a:lnTo>
                    <a:pt x="1818893" y="0"/>
                  </a:lnTo>
                  <a:lnTo>
                    <a:pt x="1639824" y="0"/>
                  </a:lnTo>
                  <a:lnTo>
                    <a:pt x="1470659" y="3810"/>
                  </a:lnTo>
                  <a:lnTo>
                    <a:pt x="1311402" y="9906"/>
                  </a:lnTo>
                  <a:lnTo>
                    <a:pt x="1212248" y="15683"/>
                  </a:lnTo>
                  <a:lnTo>
                    <a:pt x="1162650" y="18960"/>
                  </a:lnTo>
                  <a:lnTo>
                    <a:pt x="1113050" y="22524"/>
                  </a:lnTo>
                  <a:lnTo>
                    <a:pt x="1063456" y="26398"/>
                  </a:lnTo>
                  <a:lnTo>
                    <a:pt x="1013877" y="30603"/>
                  </a:lnTo>
                  <a:lnTo>
                    <a:pt x="964322" y="35161"/>
                  </a:lnTo>
                  <a:lnTo>
                    <a:pt x="914800" y="40092"/>
                  </a:lnTo>
                  <a:lnTo>
                    <a:pt x="865320" y="45419"/>
                  </a:lnTo>
                  <a:lnTo>
                    <a:pt x="815890" y="51163"/>
                  </a:lnTo>
                  <a:lnTo>
                    <a:pt x="766520" y="57346"/>
                  </a:lnTo>
                  <a:lnTo>
                    <a:pt x="717218" y="63988"/>
                  </a:lnTo>
                  <a:lnTo>
                    <a:pt x="667992" y="71113"/>
                  </a:lnTo>
                  <a:lnTo>
                    <a:pt x="618853" y="78741"/>
                  </a:lnTo>
                  <a:lnTo>
                    <a:pt x="569808" y="86894"/>
                  </a:lnTo>
                  <a:lnTo>
                    <a:pt x="520866" y="95594"/>
                  </a:lnTo>
                  <a:lnTo>
                    <a:pt x="472037" y="104861"/>
                  </a:lnTo>
                  <a:lnTo>
                    <a:pt x="423328" y="114719"/>
                  </a:lnTo>
                  <a:lnTo>
                    <a:pt x="374749" y="125187"/>
                  </a:lnTo>
                  <a:lnTo>
                    <a:pt x="326309" y="136288"/>
                  </a:lnTo>
                  <a:lnTo>
                    <a:pt x="278017" y="148044"/>
                  </a:lnTo>
                  <a:lnTo>
                    <a:pt x="229880" y="160475"/>
                  </a:lnTo>
                  <a:lnTo>
                    <a:pt x="181909" y="173604"/>
                  </a:lnTo>
                  <a:lnTo>
                    <a:pt x="134111" y="187452"/>
                  </a:lnTo>
                  <a:lnTo>
                    <a:pt x="59435" y="211074"/>
                  </a:lnTo>
                  <a:lnTo>
                    <a:pt x="14477" y="228600"/>
                  </a:lnTo>
                  <a:lnTo>
                    <a:pt x="0" y="234696"/>
                  </a:lnTo>
                  <a:lnTo>
                    <a:pt x="0" y="1166622"/>
                  </a:lnTo>
                  <a:lnTo>
                    <a:pt x="10194036" y="1166621"/>
                  </a:lnTo>
                  <a:lnTo>
                    <a:pt x="10198608" y="1160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58851" y="2552192"/>
            <a:ext cx="377317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dirty="0">
                <a:solidFill>
                  <a:srgbClr val="252525"/>
                </a:solidFill>
              </a:rPr>
              <a:t>SİİRT</a:t>
            </a:r>
            <a:r>
              <a:rPr sz="3850" spc="-70" dirty="0">
                <a:solidFill>
                  <a:srgbClr val="252525"/>
                </a:solidFill>
              </a:rPr>
              <a:t> </a:t>
            </a:r>
            <a:r>
              <a:rPr sz="3850" spc="-5" dirty="0">
                <a:solidFill>
                  <a:srgbClr val="252525"/>
                </a:solidFill>
              </a:rPr>
              <a:t>UNIVERSITY</a:t>
            </a:r>
            <a:endParaRPr sz="385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/>
              <a:t>DEPARTMENT </a:t>
            </a:r>
            <a:r>
              <a:rPr spc="5" dirty="0"/>
              <a:t>OF </a:t>
            </a:r>
            <a:r>
              <a:rPr dirty="0"/>
              <a:t>FOREIGN</a:t>
            </a:r>
            <a:r>
              <a:rPr spc="-55" dirty="0"/>
              <a:t> </a:t>
            </a:r>
            <a:r>
              <a:rPr dirty="0"/>
              <a:t>LANGUAGES</a:t>
            </a:r>
          </a:p>
          <a:p>
            <a:pPr marL="1905" algn="ctr">
              <a:lnSpc>
                <a:spcPct val="100000"/>
              </a:lnSpc>
              <a:spcBef>
                <a:spcPts val="3479"/>
              </a:spcBef>
            </a:pPr>
            <a:r>
              <a:rPr sz="2450" dirty="0"/>
              <a:t>202</a:t>
            </a:r>
            <a:r>
              <a:rPr lang="tr-TR" sz="2450" dirty="0"/>
              <a:t>2</a:t>
            </a:r>
            <a:r>
              <a:rPr sz="2450" dirty="0"/>
              <a:t>– 202</a:t>
            </a:r>
            <a:r>
              <a:rPr lang="tr-TR" sz="2450" dirty="0"/>
              <a:t>3</a:t>
            </a:r>
            <a:r>
              <a:rPr sz="2450" dirty="0"/>
              <a:t> ACADEMIC</a:t>
            </a:r>
            <a:r>
              <a:rPr sz="2450" spc="-15" dirty="0"/>
              <a:t> </a:t>
            </a:r>
            <a:r>
              <a:rPr sz="2450" dirty="0"/>
              <a:t>YEAR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 dirty="0"/>
          </a:p>
          <a:p>
            <a:pPr algn="ctr">
              <a:lnSpc>
                <a:spcPct val="100000"/>
              </a:lnSpc>
            </a:pPr>
            <a:r>
              <a:rPr sz="2450" spc="-5" dirty="0"/>
              <a:t>BASIC</a:t>
            </a:r>
            <a:r>
              <a:rPr sz="2450" dirty="0"/>
              <a:t> GUIDELINES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5256530"/>
            <a:chOff x="249821" y="973074"/>
            <a:chExt cx="10198735" cy="525653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8457" y="1328927"/>
              <a:ext cx="4796790" cy="49004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6334" y="2145283"/>
            <a:ext cx="4272280" cy="259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marR="6350" indent="621665" algn="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Use of</a:t>
            </a:r>
            <a:r>
              <a:rPr sz="2800" b="1" spc="-2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all</a:t>
            </a:r>
            <a:r>
              <a:rPr sz="2800" b="1" spc="-1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electronic  equipment such as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cell</a:t>
            </a:r>
            <a:endParaRPr sz="2800">
              <a:latin typeface="Century Gothic"/>
              <a:cs typeface="Century Gothic"/>
            </a:endParaRPr>
          </a:p>
          <a:p>
            <a:pPr marL="12700" marR="5080" indent="1511300" algn="r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phones,</a:t>
            </a:r>
            <a:r>
              <a:rPr sz="2800" b="1" spc="-7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tablets,  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computers,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etc.</a:t>
            </a:r>
            <a:r>
              <a:rPr sz="2800" b="1" spc="-1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is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strictly  forbidden</a:t>
            </a:r>
            <a:r>
              <a:rPr sz="2800" b="1" spc="-2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unless</a:t>
            </a:r>
            <a:r>
              <a:rPr sz="2800" b="1" spc="-1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the  instructor directs</a:t>
            </a:r>
            <a:r>
              <a:rPr sz="2800" b="1" spc="-2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you.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5256530"/>
            <a:chOff x="249821" y="973074"/>
            <a:chExt cx="10198735" cy="525653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1417" y="1328928"/>
              <a:ext cx="3154679" cy="4900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3217" y="2380742"/>
            <a:ext cx="3944620" cy="1736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Learners are</a:t>
            </a:r>
            <a:r>
              <a:rPr sz="2800" b="1" spc="-2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expected</a:t>
            </a:r>
            <a:endParaRPr sz="28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307975" marR="5080" indent="1273810" algn="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2800" b="1" spc="-25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attend</a:t>
            </a:r>
            <a:r>
              <a:rPr sz="2800" b="1" spc="-3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800" b="1" spc="5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participate 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sz="2800" b="1" spc="-25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lessons</a:t>
            </a:r>
            <a:endParaRPr sz="28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R="5715" algn="r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regularly.</a:t>
            </a:r>
            <a:endParaRPr sz="28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083" y="2853867"/>
            <a:ext cx="6694170" cy="19494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r>
              <a:rPr sz="2100" spc="-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Mid‐term Exams: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One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each </a:t>
            </a:r>
            <a:r>
              <a:rPr sz="2100" b="1" spc="-20" dirty="0">
                <a:solidFill>
                  <a:srgbClr val="063D87"/>
                </a:solidFill>
                <a:latin typeface="Candara"/>
                <a:cs typeface="Candara"/>
              </a:rPr>
              <a:t>semester.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%</a:t>
            </a:r>
            <a:r>
              <a:rPr sz="2100" b="1" spc="55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30</a:t>
            </a:r>
            <a:endParaRPr sz="2100" dirty="0">
              <a:latin typeface="Candara"/>
              <a:cs typeface="Candara"/>
            </a:endParaRPr>
          </a:p>
          <a:p>
            <a:pPr marL="118110">
              <a:lnSpc>
                <a:spcPct val="100000"/>
              </a:lnSpc>
              <a:spcBef>
                <a:spcPts val="509"/>
              </a:spcBef>
            </a:pPr>
            <a:r>
              <a:rPr sz="21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Quizes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and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Portfolio: </a:t>
            </a:r>
            <a:r>
              <a:rPr sz="2100" b="1" spc="-25" dirty="0">
                <a:solidFill>
                  <a:srgbClr val="063D87"/>
                </a:solidFill>
                <a:latin typeface="Candara"/>
                <a:cs typeface="Candara"/>
              </a:rPr>
              <a:t>Two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each semester+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Portfolio. %</a:t>
            </a:r>
            <a:r>
              <a:rPr sz="2100" b="1" spc="80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10</a:t>
            </a:r>
            <a:endParaRPr sz="21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1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(You will be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responsible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for </a:t>
            </a:r>
            <a:r>
              <a:rPr lang="tr-TR" sz="2100" b="1">
                <a:solidFill>
                  <a:srgbClr val="063D87"/>
                </a:solidFill>
                <a:latin typeface="Candara"/>
                <a:cs typeface="Candara"/>
              </a:rPr>
              <a:t>4</a:t>
            </a:r>
            <a:r>
              <a:rPr sz="2100" b="1" spc="2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READERS)</a:t>
            </a:r>
            <a:endParaRPr sz="2100">
              <a:latin typeface="Candara"/>
              <a:cs typeface="Candara"/>
            </a:endParaRPr>
          </a:p>
          <a:p>
            <a:pPr marL="118110">
              <a:lnSpc>
                <a:spcPct val="100000"/>
              </a:lnSpc>
              <a:spcBef>
                <a:spcPts val="509"/>
              </a:spcBef>
            </a:pPr>
            <a:r>
              <a:rPr sz="21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Online &amp;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In‐class Homework: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%</a:t>
            </a:r>
            <a:r>
              <a:rPr sz="2100" b="1" spc="30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20</a:t>
            </a:r>
            <a:endParaRPr sz="2100" dirty="0">
              <a:latin typeface="Candara"/>
              <a:cs typeface="Candara"/>
            </a:endParaRPr>
          </a:p>
          <a:p>
            <a:pPr marL="118110">
              <a:lnSpc>
                <a:spcPct val="100000"/>
              </a:lnSpc>
              <a:spcBef>
                <a:spcPts val="509"/>
              </a:spcBef>
            </a:pPr>
            <a:r>
              <a:rPr sz="2100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Final: At the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end </a:t>
            </a:r>
            <a:r>
              <a:rPr sz="2100" b="1" dirty="0">
                <a:solidFill>
                  <a:srgbClr val="063D87"/>
                </a:solidFill>
                <a:latin typeface="Candara"/>
                <a:cs typeface="Candara"/>
              </a:rPr>
              <a:t>of the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second </a:t>
            </a:r>
            <a:r>
              <a:rPr sz="2100" b="1" spc="-20" dirty="0">
                <a:solidFill>
                  <a:srgbClr val="063D87"/>
                </a:solidFill>
                <a:latin typeface="Candara"/>
                <a:cs typeface="Candara"/>
              </a:rPr>
              <a:t>semester.</a:t>
            </a:r>
            <a:r>
              <a:rPr sz="2100" b="1" spc="40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2100" b="1" spc="-5" dirty="0">
                <a:solidFill>
                  <a:srgbClr val="063D87"/>
                </a:solidFill>
                <a:latin typeface="Candara"/>
                <a:cs typeface="Candara"/>
              </a:rPr>
              <a:t>%40</a:t>
            </a:r>
            <a:endParaRPr sz="21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6343" y="1280413"/>
            <a:ext cx="275907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b="0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3850" b="0" spc="-80" dirty="0">
                <a:solidFill>
                  <a:srgbClr val="FFFFFF"/>
                </a:solidFill>
                <a:latin typeface="Candara"/>
                <a:cs typeface="Candara"/>
              </a:rPr>
              <a:t>V</a:t>
            </a:r>
            <a:r>
              <a:rPr sz="3850" b="0" spc="-5" dirty="0">
                <a:solidFill>
                  <a:srgbClr val="FFFFFF"/>
                </a:solidFill>
                <a:latin typeface="Candara"/>
                <a:cs typeface="Candara"/>
              </a:rPr>
              <a:t>AL</a:t>
            </a:r>
            <a:r>
              <a:rPr sz="3850" b="0" spc="-35" dirty="0">
                <a:solidFill>
                  <a:srgbClr val="FFFFFF"/>
                </a:solidFill>
                <a:latin typeface="Candara"/>
                <a:cs typeface="Candara"/>
              </a:rPr>
              <a:t>U</a:t>
            </a:r>
            <a:r>
              <a:rPr sz="3850" b="0" spc="-95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3850" b="0" spc="-5" dirty="0">
                <a:solidFill>
                  <a:srgbClr val="FFFFFF"/>
                </a:solidFill>
                <a:latin typeface="Candara"/>
                <a:cs typeface="Candara"/>
              </a:rPr>
              <a:t>TION</a:t>
            </a:r>
            <a:endParaRPr sz="385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8457" y="771905"/>
            <a:ext cx="535457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Follow </a:t>
            </a:r>
            <a:r>
              <a:rPr spc="-5" dirty="0"/>
              <a:t>exam dates and</a:t>
            </a:r>
            <a:r>
              <a:rPr spc="-10" dirty="0"/>
              <a:t> </a:t>
            </a:r>
            <a:r>
              <a:rPr dirty="0"/>
              <a:t>times.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498" y="2872524"/>
            <a:ext cx="4076700" cy="130746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750" b="1" dirty="0">
                <a:solidFill>
                  <a:srgbClr val="063D87"/>
                </a:solidFill>
                <a:latin typeface="Century Gothic"/>
                <a:cs typeface="Century Gothic"/>
              </a:rPr>
              <a:t>-Quiz 1: 6th Week </a:t>
            </a:r>
            <a:endParaRPr sz="17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750" b="1" dirty="0">
                <a:solidFill>
                  <a:srgbClr val="063D87"/>
                </a:solidFill>
                <a:latin typeface="Century Gothic"/>
                <a:cs typeface="Century Gothic"/>
              </a:rPr>
              <a:t>-Quiz 2: 12th Week</a:t>
            </a:r>
            <a:endParaRPr sz="175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b="1" dirty="0">
                <a:solidFill>
                  <a:srgbClr val="063D87"/>
                </a:solidFill>
                <a:latin typeface="Century Gothic"/>
                <a:cs typeface="Century Gothic"/>
              </a:rPr>
              <a:t>-Midterm 1: 16th Week (January</a:t>
            </a:r>
            <a:r>
              <a:rPr sz="1750" b="1" spc="-3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lang="tr-TR" sz="1750" b="1" spc="-30" dirty="0">
                <a:solidFill>
                  <a:srgbClr val="063D87"/>
                </a:solidFill>
                <a:latin typeface="Century Gothic"/>
                <a:cs typeface="Century Gothic"/>
              </a:rPr>
              <a:t>13</a:t>
            </a:r>
            <a:r>
              <a:rPr sz="1750" b="1" dirty="0">
                <a:solidFill>
                  <a:srgbClr val="063D87"/>
                </a:solidFill>
                <a:latin typeface="Century Gothic"/>
                <a:cs typeface="Century Gothic"/>
              </a:rPr>
              <a:t>)</a:t>
            </a:r>
            <a:endParaRPr sz="17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953" y="2582672"/>
            <a:ext cx="5071110" cy="1736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252525"/>
                </a:solidFill>
              </a:rPr>
              <a:t>According to the DFL  regulations, students must  attend at least </a:t>
            </a:r>
            <a:r>
              <a:rPr sz="2800" spc="5" dirty="0">
                <a:solidFill>
                  <a:srgbClr val="252525"/>
                </a:solidFill>
              </a:rPr>
              <a:t>85% </a:t>
            </a:r>
            <a:r>
              <a:rPr sz="2800" dirty="0">
                <a:solidFill>
                  <a:srgbClr val="252525"/>
                </a:solidFill>
              </a:rPr>
              <a:t>of lessons  throughout the</a:t>
            </a:r>
            <a:r>
              <a:rPr sz="2800" spc="15" dirty="0">
                <a:solidFill>
                  <a:srgbClr val="252525"/>
                </a:solidFill>
              </a:rPr>
              <a:t> </a:t>
            </a:r>
            <a:r>
              <a:rPr sz="2800" dirty="0">
                <a:solidFill>
                  <a:srgbClr val="252525"/>
                </a:solidFill>
              </a:rPr>
              <a:t>year.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5538863" y="2088642"/>
            <a:ext cx="4239260" cy="1771014"/>
          </a:xfrm>
          <a:custGeom>
            <a:avLst/>
            <a:gdLst/>
            <a:ahLst/>
            <a:cxnLst/>
            <a:rect l="l" t="t" r="r" b="b"/>
            <a:pathLst>
              <a:path w="4239259" h="1771014">
                <a:moveTo>
                  <a:pt x="1636775" y="0"/>
                </a:moveTo>
                <a:lnTo>
                  <a:pt x="1418081" y="0"/>
                </a:lnTo>
                <a:lnTo>
                  <a:pt x="1375659" y="19190"/>
                </a:lnTo>
                <a:lnTo>
                  <a:pt x="1331628" y="36478"/>
                </a:lnTo>
                <a:lnTo>
                  <a:pt x="1286024" y="51791"/>
                </a:lnTo>
                <a:lnTo>
                  <a:pt x="1238883" y="65056"/>
                </a:lnTo>
                <a:lnTo>
                  <a:pt x="1190243" y="76200"/>
                </a:lnTo>
                <a:lnTo>
                  <a:pt x="1139964" y="85252"/>
                </a:lnTo>
                <a:lnTo>
                  <a:pt x="1087928" y="92293"/>
                </a:lnTo>
                <a:lnTo>
                  <a:pt x="1034210" y="97322"/>
                </a:lnTo>
                <a:lnTo>
                  <a:pt x="978883" y="100340"/>
                </a:lnTo>
                <a:lnTo>
                  <a:pt x="922019" y="101346"/>
                </a:lnTo>
                <a:lnTo>
                  <a:pt x="875600" y="100455"/>
                </a:lnTo>
                <a:lnTo>
                  <a:pt x="827127" y="97764"/>
                </a:lnTo>
                <a:lnTo>
                  <a:pt x="776602" y="93248"/>
                </a:lnTo>
                <a:lnTo>
                  <a:pt x="724024" y="86879"/>
                </a:lnTo>
                <a:lnTo>
                  <a:pt x="669393" y="78630"/>
                </a:lnTo>
                <a:lnTo>
                  <a:pt x="612710" y="68475"/>
                </a:lnTo>
                <a:lnTo>
                  <a:pt x="498264" y="44946"/>
                </a:lnTo>
                <a:lnTo>
                  <a:pt x="448913" y="36861"/>
                </a:lnTo>
                <a:lnTo>
                  <a:pt x="405991" y="32063"/>
                </a:lnTo>
                <a:lnTo>
                  <a:pt x="369569" y="30480"/>
                </a:lnTo>
                <a:lnTo>
                  <a:pt x="324969" y="33778"/>
                </a:lnTo>
                <a:lnTo>
                  <a:pt x="280225" y="43719"/>
                </a:lnTo>
                <a:lnTo>
                  <a:pt x="235196" y="60376"/>
                </a:lnTo>
                <a:lnTo>
                  <a:pt x="189737" y="83820"/>
                </a:lnTo>
                <a:lnTo>
                  <a:pt x="147161" y="112704"/>
                </a:lnTo>
                <a:lnTo>
                  <a:pt x="109727" y="145732"/>
                </a:lnTo>
                <a:lnTo>
                  <a:pt x="77438" y="183046"/>
                </a:lnTo>
                <a:lnTo>
                  <a:pt x="50291" y="224790"/>
                </a:lnTo>
                <a:lnTo>
                  <a:pt x="28289" y="269093"/>
                </a:lnTo>
                <a:lnTo>
                  <a:pt x="12572" y="315182"/>
                </a:lnTo>
                <a:lnTo>
                  <a:pt x="3143" y="363128"/>
                </a:lnTo>
                <a:lnTo>
                  <a:pt x="0" y="413004"/>
                </a:lnTo>
                <a:lnTo>
                  <a:pt x="3107" y="464248"/>
                </a:lnTo>
                <a:lnTo>
                  <a:pt x="12417" y="512826"/>
                </a:lnTo>
                <a:lnTo>
                  <a:pt x="27908" y="558736"/>
                </a:lnTo>
                <a:lnTo>
                  <a:pt x="49558" y="601980"/>
                </a:lnTo>
                <a:lnTo>
                  <a:pt x="77346" y="642556"/>
                </a:lnTo>
                <a:lnTo>
                  <a:pt x="111251" y="680466"/>
                </a:lnTo>
                <a:lnTo>
                  <a:pt x="149867" y="714315"/>
                </a:lnTo>
                <a:lnTo>
                  <a:pt x="191064" y="741962"/>
                </a:lnTo>
                <a:lnTo>
                  <a:pt x="197357" y="745045"/>
                </a:lnTo>
                <a:lnTo>
                  <a:pt x="197357" y="409956"/>
                </a:lnTo>
                <a:lnTo>
                  <a:pt x="200656" y="374094"/>
                </a:lnTo>
                <a:lnTo>
                  <a:pt x="227254" y="310086"/>
                </a:lnTo>
                <a:lnTo>
                  <a:pt x="278868" y="258496"/>
                </a:lnTo>
                <a:lnTo>
                  <a:pt x="343495" y="231898"/>
                </a:lnTo>
                <a:lnTo>
                  <a:pt x="380237" y="228600"/>
                </a:lnTo>
                <a:lnTo>
                  <a:pt x="416647" y="231886"/>
                </a:lnTo>
                <a:lnTo>
                  <a:pt x="481179" y="258175"/>
                </a:lnTo>
                <a:lnTo>
                  <a:pt x="532578" y="309336"/>
                </a:lnTo>
                <a:lnTo>
                  <a:pt x="559700" y="373653"/>
                </a:lnTo>
                <a:lnTo>
                  <a:pt x="563117" y="409956"/>
                </a:lnTo>
                <a:lnTo>
                  <a:pt x="563117" y="746123"/>
                </a:lnTo>
                <a:lnTo>
                  <a:pt x="571499" y="741962"/>
                </a:lnTo>
                <a:lnTo>
                  <a:pt x="612076" y="714315"/>
                </a:lnTo>
                <a:lnTo>
                  <a:pt x="649985" y="680466"/>
                </a:lnTo>
                <a:lnTo>
                  <a:pt x="683513" y="642500"/>
                </a:lnTo>
                <a:lnTo>
                  <a:pt x="710945" y="601782"/>
                </a:lnTo>
                <a:lnTo>
                  <a:pt x="732281" y="558355"/>
                </a:lnTo>
                <a:lnTo>
                  <a:pt x="736091" y="546832"/>
                </a:lnTo>
                <a:lnTo>
                  <a:pt x="736091" y="275082"/>
                </a:lnTo>
                <a:lnTo>
                  <a:pt x="777239" y="278201"/>
                </a:lnTo>
                <a:lnTo>
                  <a:pt x="817244" y="280606"/>
                </a:lnTo>
                <a:lnTo>
                  <a:pt x="856106" y="282154"/>
                </a:lnTo>
                <a:lnTo>
                  <a:pt x="893825" y="282702"/>
                </a:lnTo>
                <a:lnTo>
                  <a:pt x="931128" y="282142"/>
                </a:lnTo>
                <a:lnTo>
                  <a:pt x="969930" y="280511"/>
                </a:lnTo>
                <a:lnTo>
                  <a:pt x="1010304" y="277879"/>
                </a:lnTo>
                <a:lnTo>
                  <a:pt x="1052321" y="274320"/>
                </a:lnTo>
                <a:lnTo>
                  <a:pt x="1095898" y="269759"/>
                </a:lnTo>
                <a:lnTo>
                  <a:pt x="1140904" y="264128"/>
                </a:lnTo>
                <a:lnTo>
                  <a:pt x="1187338" y="257496"/>
                </a:lnTo>
                <a:lnTo>
                  <a:pt x="1235201" y="249936"/>
                </a:lnTo>
                <a:lnTo>
                  <a:pt x="1235201" y="563561"/>
                </a:lnTo>
                <a:lnTo>
                  <a:pt x="1636775" y="0"/>
                </a:lnTo>
                <a:close/>
              </a:path>
              <a:path w="4239259" h="1771014">
                <a:moveTo>
                  <a:pt x="1235201" y="563561"/>
                </a:moveTo>
                <a:lnTo>
                  <a:pt x="1235201" y="249936"/>
                </a:lnTo>
                <a:lnTo>
                  <a:pt x="156209" y="1770888"/>
                </a:lnTo>
                <a:lnTo>
                  <a:pt x="374903" y="1770888"/>
                </a:lnTo>
                <a:lnTo>
                  <a:pt x="1235201" y="563561"/>
                </a:lnTo>
                <a:close/>
              </a:path>
              <a:path w="4239259" h="1771014">
                <a:moveTo>
                  <a:pt x="563117" y="746123"/>
                </a:moveTo>
                <a:lnTo>
                  <a:pt x="563117" y="409956"/>
                </a:lnTo>
                <a:lnTo>
                  <a:pt x="559700" y="446698"/>
                </a:lnTo>
                <a:lnTo>
                  <a:pt x="549497" y="480441"/>
                </a:lnTo>
                <a:lnTo>
                  <a:pt x="509015" y="539496"/>
                </a:lnTo>
                <a:lnTo>
                  <a:pt x="450341" y="579596"/>
                </a:lnTo>
                <a:lnTo>
                  <a:pt x="380237" y="592836"/>
                </a:lnTo>
                <a:lnTo>
                  <a:pt x="343495" y="589537"/>
                </a:lnTo>
                <a:lnTo>
                  <a:pt x="278868" y="562939"/>
                </a:lnTo>
                <a:lnTo>
                  <a:pt x="227254" y="511325"/>
                </a:lnTo>
                <a:lnTo>
                  <a:pt x="200656" y="446698"/>
                </a:lnTo>
                <a:lnTo>
                  <a:pt x="197357" y="409956"/>
                </a:lnTo>
                <a:lnTo>
                  <a:pt x="197357" y="745045"/>
                </a:lnTo>
                <a:lnTo>
                  <a:pt x="234886" y="763428"/>
                </a:lnTo>
                <a:lnTo>
                  <a:pt x="281375" y="778735"/>
                </a:lnTo>
                <a:lnTo>
                  <a:pt x="330573" y="787904"/>
                </a:lnTo>
                <a:lnTo>
                  <a:pt x="382523" y="790956"/>
                </a:lnTo>
                <a:lnTo>
                  <a:pt x="433768" y="787904"/>
                </a:lnTo>
                <a:lnTo>
                  <a:pt x="482345" y="778735"/>
                </a:lnTo>
                <a:lnTo>
                  <a:pt x="528256" y="763428"/>
                </a:lnTo>
                <a:lnTo>
                  <a:pt x="563117" y="746123"/>
                </a:lnTo>
                <a:close/>
              </a:path>
              <a:path w="4239259" h="1771014">
                <a:moveTo>
                  <a:pt x="759713" y="412242"/>
                </a:moveTo>
                <a:lnTo>
                  <a:pt x="758273" y="380523"/>
                </a:lnTo>
                <a:lnTo>
                  <a:pt x="753903" y="347091"/>
                </a:lnTo>
                <a:lnTo>
                  <a:pt x="746533" y="311943"/>
                </a:lnTo>
                <a:lnTo>
                  <a:pt x="736091" y="275082"/>
                </a:lnTo>
                <a:lnTo>
                  <a:pt x="736091" y="546832"/>
                </a:lnTo>
                <a:lnTo>
                  <a:pt x="747521" y="512261"/>
                </a:lnTo>
                <a:lnTo>
                  <a:pt x="756665" y="463542"/>
                </a:lnTo>
                <a:lnTo>
                  <a:pt x="759713" y="412242"/>
                </a:lnTo>
                <a:close/>
              </a:path>
              <a:path w="4239259" h="1771014">
                <a:moveTo>
                  <a:pt x="1815083" y="1325880"/>
                </a:moveTo>
                <a:lnTo>
                  <a:pt x="1811976" y="1274572"/>
                </a:lnTo>
                <a:lnTo>
                  <a:pt x="1802666" y="1225804"/>
                </a:lnTo>
                <a:lnTo>
                  <a:pt x="1787175" y="1179576"/>
                </a:lnTo>
                <a:lnTo>
                  <a:pt x="1765525" y="1135888"/>
                </a:lnTo>
                <a:lnTo>
                  <a:pt x="1737737" y="1094740"/>
                </a:lnTo>
                <a:lnTo>
                  <a:pt x="1703831" y="1056132"/>
                </a:lnTo>
                <a:lnTo>
                  <a:pt x="1665283" y="1022226"/>
                </a:lnTo>
                <a:lnTo>
                  <a:pt x="1624301" y="994438"/>
                </a:lnTo>
                <a:lnTo>
                  <a:pt x="1580864" y="972788"/>
                </a:lnTo>
                <a:lnTo>
                  <a:pt x="1534950" y="957297"/>
                </a:lnTo>
                <a:lnTo>
                  <a:pt x="1486538" y="947987"/>
                </a:lnTo>
                <a:lnTo>
                  <a:pt x="1435607" y="944880"/>
                </a:lnTo>
                <a:lnTo>
                  <a:pt x="1384038" y="947987"/>
                </a:lnTo>
                <a:lnTo>
                  <a:pt x="1335221" y="957297"/>
                </a:lnTo>
                <a:lnTo>
                  <a:pt x="1289113" y="972788"/>
                </a:lnTo>
                <a:lnTo>
                  <a:pt x="1245672" y="994438"/>
                </a:lnTo>
                <a:lnTo>
                  <a:pt x="1204856" y="1022226"/>
                </a:lnTo>
                <a:lnTo>
                  <a:pt x="1166621" y="1056132"/>
                </a:lnTo>
                <a:lnTo>
                  <a:pt x="1132716" y="1094739"/>
                </a:lnTo>
                <a:lnTo>
                  <a:pt x="1104928" y="1135888"/>
                </a:lnTo>
                <a:lnTo>
                  <a:pt x="1083278" y="1179576"/>
                </a:lnTo>
                <a:lnTo>
                  <a:pt x="1067787" y="1225804"/>
                </a:lnTo>
                <a:lnTo>
                  <a:pt x="1058477" y="1274572"/>
                </a:lnTo>
                <a:lnTo>
                  <a:pt x="1055369" y="1325880"/>
                </a:lnTo>
                <a:lnTo>
                  <a:pt x="1058477" y="1376863"/>
                </a:lnTo>
                <a:lnTo>
                  <a:pt x="1067787" y="1425391"/>
                </a:lnTo>
                <a:lnTo>
                  <a:pt x="1083278" y="1471422"/>
                </a:lnTo>
                <a:lnTo>
                  <a:pt x="1104928" y="1514912"/>
                </a:lnTo>
                <a:lnTo>
                  <a:pt x="1132716" y="1555820"/>
                </a:lnTo>
                <a:lnTo>
                  <a:pt x="1166621" y="1594104"/>
                </a:lnTo>
                <a:lnTo>
                  <a:pt x="1204856" y="1628274"/>
                </a:lnTo>
                <a:lnTo>
                  <a:pt x="1245672" y="1656136"/>
                </a:lnTo>
                <a:lnTo>
                  <a:pt x="1250441" y="1658507"/>
                </a:lnTo>
                <a:lnTo>
                  <a:pt x="1250441" y="1324356"/>
                </a:lnTo>
                <a:lnTo>
                  <a:pt x="1253740" y="1287934"/>
                </a:lnTo>
                <a:lnTo>
                  <a:pt x="1280338" y="1223093"/>
                </a:lnTo>
                <a:lnTo>
                  <a:pt x="1332071" y="1171253"/>
                </a:lnTo>
                <a:lnTo>
                  <a:pt x="1397222" y="1144131"/>
                </a:lnTo>
                <a:lnTo>
                  <a:pt x="1434083" y="1140714"/>
                </a:lnTo>
                <a:lnTo>
                  <a:pt x="1470826" y="1144131"/>
                </a:lnTo>
                <a:lnTo>
                  <a:pt x="1535453" y="1171253"/>
                </a:lnTo>
                <a:lnTo>
                  <a:pt x="1587067" y="1223093"/>
                </a:lnTo>
                <a:lnTo>
                  <a:pt x="1613665" y="1287934"/>
                </a:lnTo>
                <a:lnTo>
                  <a:pt x="1616963" y="1324356"/>
                </a:lnTo>
                <a:lnTo>
                  <a:pt x="1616963" y="1659784"/>
                </a:lnTo>
                <a:lnTo>
                  <a:pt x="1624301" y="1656136"/>
                </a:lnTo>
                <a:lnTo>
                  <a:pt x="1665283" y="1628274"/>
                </a:lnTo>
                <a:lnTo>
                  <a:pt x="1703831" y="1594104"/>
                </a:lnTo>
                <a:lnTo>
                  <a:pt x="1737737" y="1555820"/>
                </a:lnTo>
                <a:lnTo>
                  <a:pt x="1765525" y="1514912"/>
                </a:lnTo>
                <a:lnTo>
                  <a:pt x="1787175" y="1471422"/>
                </a:lnTo>
                <a:lnTo>
                  <a:pt x="1802666" y="1425391"/>
                </a:lnTo>
                <a:lnTo>
                  <a:pt x="1811976" y="1376863"/>
                </a:lnTo>
                <a:lnTo>
                  <a:pt x="1815083" y="1325880"/>
                </a:lnTo>
                <a:close/>
              </a:path>
              <a:path w="4239259" h="1771014">
                <a:moveTo>
                  <a:pt x="1616963" y="1659784"/>
                </a:moveTo>
                <a:lnTo>
                  <a:pt x="1616963" y="1324356"/>
                </a:lnTo>
                <a:lnTo>
                  <a:pt x="1613665" y="1361217"/>
                </a:lnTo>
                <a:lnTo>
                  <a:pt x="1603724" y="1395222"/>
                </a:lnTo>
                <a:lnTo>
                  <a:pt x="1563623" y="1454658"/>
                </a:lnTo>
                <a:lnTo>
                  <a:pt x="1504568" y="1495139"/>
                </a:lnTo>
                <a:lnTo>
                  <a:pt x="1434083" y="1508760"/>
                </a:lnTo>
                <a:lnTo>
                  <a:pt x="1397222" y="1505342"/>
                </a:lnTo>
                <a:lnTo>
                  <a:pt x="1332071" y="1478220"/>
                </a:lnTo>
                <a:lnTo>
                  <a:pt x="1280338" y="1426368"/>
                </a:lnTo>
                <a:lnTo>
                  <a:pt x="1253740" y="1361217"/>
                </a:lnTo>
                <a:lnTo>
                  <a:pt x="1250441" y="1324356"/>
                </a:lnTo>
                <a:lnTo>
                  <a:pt x="1250441" y="1658507"/>
                </a:lnTo>
                <a:lnTo>
                  <a:pt x="1289113" y="1677733"/>
                </a:lnTo>
                <a:lnTo>
                  <a:pt x="1335221" y="1693107"/>
                </a:lnTo>
                <a:lnTo>
                  <a:pt x="1384038" y="1702300"/>
                </a:lnTo>
                <a:lnTo>
                  <a:pt x="1435607" y="1705356"/>
                </a:lnTo>
                <a:lnTo>
                  <a:pt x="1486538" y="1702300"/>
                </a:lnTo>
                <a:lnTo>
                  <a:pt x="1534950" y="1693107"/>
                </a:lnTo>
                <a:lnTo>
                  <a:pt x="1580864" y="1677733"/>
                </a:lnTo>
                <a:lnTo>
                  <a:pt x="1616963" y="1659784"/>
                </a:lnTo>
                <a:close/>
              </a:path>
              <a:path w="4239259" h="1771014">
                <a:moveTo>
                  <a:pt x="2147316" y="1627863"/>
                </a:moveTo>
                <a:lnTo>
                  <a:pt x="2147316" y="799338"/>
                </a:lnTo>
                <a:lnTo>
                  <a:pt x="2105698" y="833006"/>
                </a:lnTo>
                <a:lnTo>
                  <a:pt x="2068580" y="868247"/>
                </a:lnTo>
                <a:lnTo>
                  <a:pt x="2035887" y="905170"/>
                </a:lnTo>
                <a:lnTo>
                  <a:pt x="2007546" y="943886"/>
                </a:lnTo>
                <a:lnTo>
                  <a:pt x="1983485" y="984504"/>
                </a:lnTo>
                <a:lnTo>
                  <a:pt x="1963734" y="1026566"/>
                </a:lnTo>
                <a:lnTo>
                  <a:pt x="1948373" y="1070457"/>
                </a:lnTo>
                <a:lnTo>
                  <a:pt x="1937400" y="1116177"/>
                </a:lnTo>
                <a:lnTo>
                  <a:pt x="1930816" y="1163726"/>
                </a:lnTo>
                <a:lnTo>
                  <a:pt x="1928621" y="1213104"/>
                </a:lnTo>
                <a:lnTo>
                  <a:pt x="1931359" y="1269979"/>
                </a:lnTo>
                <a:lnTo>
                  <a:pt x="1939546" y="1324477"/>
                </a:lnTo>
                <a:lnTo>
                  <a:pt x="1953146" y="1376598"/>
                </a:lnTo>
                <a:lnTo>
                  <a:pt x="1972123" y="1426342"/>
                </a:lnTo>
                <a:lnTo>
                  <a:pt x="1996439" y="1473708"/>
                </a:lnTo>
                <a:lnTo>
                  <a:pt x="2025694" y="1517513"/>
                </a:lnTo>
                <a:lnTo>
                  <a:pt x="2058570" y="1556601"/>
                </a:lnTo>
                <a:lnTo>
                  <a:pt x="2095030" y="1591007"/>
                </a:lnTo>
                <a:lnTo>
                  <a:pt x="2135038" y="1620767"/>
                </a:lnTo>
                <a:lnTo>
                  <a:pt x="2147316" y="1627863"/>
                </a:lnTo>
                <a:close/>
              </a:path>
              <a:path w="4239259" h="1771014">
                <a:moveTo>
                  <a:pt x="2955797" y="477011"/>
                </a:moveTo>
                <a:lnTo>
                  <a:pt x="2953335" y="429188"/>
                </a:lnTo>
                <a:lnTo>
                  <a:pt x="2945971" y="382645"/>
                </a:lnTo>
                <a:lnTo>
                  <a:pt x="2933742" y="337383"/>
                </a:lnTo>
                <a:lnTo>
                  <a:pt x="2916686" y="293400"/>
                </a:lnTo>
                <a:lnTo>
                  <a:pt x="2894837" y="250697"/>
                </a:lnTo>
                <a:lnTo>
                  <a:pt x="2868405" y="210183"/>
                </a:lnTo>
                <a:lnTo>
                  <a:pt x="2838462" y="173656"/>
                </a:lnTo>
                <a:lnTo>
                  <a:pt x="2804970" y="141079"/>
                </a:lnTo>
                <a:lnTo>
                  <a:pt x="2767894" y="112416"/>
                </a:lnTo>
                <a:lnTo>
                  <a:pt x="2727197" y="87629"/>
                </a:lnTo>
                <a:lnTo>
                  <a:pt x="2683392" y="67055"/>
                </a:lnTo>
                <a:lnTo>
                  <a:pt x="2636989" y="51053"/>
                </a:lnTo>
                <a:lnTo>
                  <a:pt x="2587953" y="39623"/>
                </a:lnTo>
                <a:lnTo>
                  <a:pt x="2536246" y="32765"/>
                </a:lnTo>
                <a:lnTo>
                  <a:pt x="2484881" y="30608"/>
                </a:lnTo>
                <a:lnTo>
                  <a:pt x="2480309" y="30542"/>
                </a:lnTo>
                <a:lnTo>
                  <a:pt x="2426433" y="32759"/>
                </a:lnTo>
                <a:lnTo>
                  <a:pt x="2373666" y="39575"/>
                </a:lnTo>
                <a:lnTo>
                  <a:pt x="2323606" y="50889"/>
                </a:lnTo>
                <a:lnTo>
                  <a:pt x="2276325" y="66665"/>
                </a:lnTo>
                <a:lnTo>
                  <a:pt x="2231897" y="86867"/>
                </a:lnTo>
                <a:lnTo>
                  <a:pt x="2190390" y="111550"/>
                </a:lnTo>
                <a:lnTo>
                  <a:pt x="2152759" y="139854"/>
                </a:lnTo>
                <a:lnTo>
                  <a:pt x="2119042" y="171742"/>
                </a:lnTo>
                <a:lnTo>
                  <a:pt x="2089275" y="207178"/>
                </a:lnTo>
                <a:lnTo>
                  <a:pt x="2063495" y="246125"/>
                </a:lnTo>
                <a:lnTo>
                  <a:pt x="2041727" y="287810"/>
                </a:lnTo>
                <a:lnTo>
                  <a:pt x="2024859" y="331433"/>
                </a:lnTo>
                <a:lnTo>
                  <a:pt x="2012856" y="376921"/>
                </a:lnTo>
                <a:lnTo>
                  <a:pt x="2005681" y="424202"/>
                </a:lnTo>
                <a:lnTo>
                  <a:pt x="2003297" y="473202"/>
                </a:lnTo>
                <a:lnTo>
                  <a:pt x="2005583" y="517898"/>
                </a:lnTo>
                <a:lnTo>
                  <a:pt x="2012441" y="561594"/>
                </a:lnTo>
                <a:lnTo>
                  <a:pt x="2023871" y="604146"/>
                </a:lnTo>
                <a:lnTo>
                  <a:pt x="2039873" y="645414"/>
                </a:lnTo>
                <a:lnTo>
                  <a:pt x="2059876" y="685859"/>
                </a:lnTo>
                <a:lnTo>
                  <a:pt x="2084450" y="724947"/>
                </a:lnTo>
                <a:lnTo>
                  <a:pt x="2113597" y="762750"/>
                </a:lnTo>
                <a:lnTo>
                  <a:pt x="2147316" y="799338"/>
                </a:lnTo>
                <a:lnTo>
                  <a:pt x="2147316" y="1627863"/>
                </a:lnTo>
                <a:lnTo>
                  <a:pt x="2178557" y="1645920"/>
                </a:lnTo>
                <a:lnTo>
                  <a:pt x="2218816" y="1663061"/>
                </a:lnTo>
                <a:lnTo>
                  <a:pt x="2225040" y="1665025"/>
                </a:lnTo>
                <a:lnTo>
                  <a:pt x="2225040" y="1186434"/>
                </a:lnTo>
                <a:lnTo>
                  <a:pt x="2229742" y="1141845"/>
                </a:lnTo>
                <a:lnTo>
                  <a:pt x="2243804" y="1100613"/>
                </a:lnTo>
                <a:lnTo>
                  <a:pt x="2267152" y="1062668"/>
                </a:lnTo>
                <a:lnTo>
                  <a:pt x="2299716" y="1027938"/>
                </a:lnTo>
                <a:lnTo>
                  <a:pt x="2301240" y="1026808"/>
                </a:lnTo>
                <a:lnTo>
                  <a:pt x="2301240" y="497585"/>
                </a:lnTo>
                <a:lnTo>
                  <a:pt x="2313241" y="427862"/>
                </a:lnTo>
                <a:lnTo>
                  <a:pt x="2349245" y="371855"/>
                </a:lnTo>
                <a:lnTo>
                  <a:pt x="2404014" y="334803"/>
                </a:lnTo>
                <a:lnTo>
                  <a:pt x="2471928" y="322325"/>
                </a:lnTo>
                <a:lnTo>
                  <a:pt x="2510516" y="325326"/>
                </a:lnTo>
                <a:lnTo>
                  <a:pt x="2575976" y="349329"/>
                </a:lnTo>
                <a:lnTo>
                  <a:pt x="2624554" y="396501"/>
                </a:lnTo>
                <a:lnTo>
                  <a:pt x="2649390" y="458843"/>
                </a:lnTo>
                <a:lnTo>
                  <a:pt x="2652521" y="495299"/>
                </a:lnTo>
                <a:lnTo>
                  <a:pt x="2652521" y="1020227"/>
                </a:lnTo>
                <a:lnTo>
                  <a:pt x="2662428" y="1027938"/>
                </a:lnTo>
                <a:lnTo>
                  <a:pt x="2693872" y="1063085"/>
                </a:lnTo>
                <a:lnTo>
                  <a:pt x="2716244" y="1102233"/>
                </a:lnTo>
                <a:lnTo>
                  <a:pt x="2729614" y="1145381"/>
                </a:lnTo>
                <a:lnTo>
                  <a:pt x="2734055" y="1192530"/>
                </a:lnTo>
                <a:lnTo>
                  <a:pt x="2734055" y="1663528"/>
                </a:lnTo>
                <a:lnTo>
                  <a:pt x="2740222" y="1661473"/>
                </a:lnTo>
                <a:lnTo>
                  <a:pt x="2780538" y="1643633"/>
                </a:lnTo>
                <a:lnTo>
                  <a:pt x="2807207" y="1627959"/>
                </a:lnTo>
                <a:lnTo>
                  <a:pt x="2807207" y="799337"/>
                </a:lnTo>
                <a:lnTo>
                  <a:pt x="2846212" y="755201"/>
                </a:lnTo>
                <a:lnTo>
                  <a:pt x="2878645" y="713136"/>
                </a:lnTo>
                <a:lnTo>
                  <a:pt x="2904505" y="673215"/>
                </a:lnTo>
                <a:lnTo>
                  <a:pt x="2923793" y="635507"/>
                </a:lnTo>
                <a:lnTo>
                  <a:pt x="2937795" y="598205"/>
                </a:lnTo>
                <a:lnTo>
                  <a:pt x="2947796" y="559403"/>
                </a:lnTo>
                <a:lnTo>
                  <a:pt x="2953797" y="519029"/>
                </a:lnTo>
                <a:lnTo>
                  <a:pt x="2955797" y="477011"/>
                </a:lnTo>
                <a:close/>
              </a:path>
              <a:path w="4239259" h="1771014">
                <a:moveTo>
                  <a:pt x="2734055" y="1663528"/>
                </a:moveTo>
                <a:lnTo>
                  <a:pt x="2734055" y="1192530"/>
                </a:lnTo>
                <a:lnTo>
                  <a:pt x="2729769" y="1239512"/>
                </a:lnTo>
                <a:lnTo>
                  <a:pt x="2716910" y="1282065"/>
                </a:lnTo>
                <a:lnTo>
                  <a:pt x="2695479" y="1320045"/>
                </a:lnTo>
                <a:lnTo>
                  <a:pt x="2665475" y="1353312"/>
                </a:lnTo>
                <a:lnTo>
                  <a:pt x="2627864" y="1380755"/>
                </a:lnTo>
                <a:lnTo>
                  <a:pt x="2584608" y="1400270"/>
                </a:lnTo>
                <a:lnTo>
                  <a:pt x="2535495" y="1411926"/>
                </a:lnTo>
                <a:lnTo>
                  <a:pt x="2480309" y="1415796"/>
                </a:lnTo>
                <a:lnTo>
                  <a:pt x="2425886" y="1411640"/>
                </a:lnTo>
                <a:lnTo>
                  <a:pt x="2376963" y="1399127"/>
                </a:lnTo>
                <a:lnTo>
                  <a:pt x="2333613" y="1378184"/>
                </a:lnTo>
                <a:lnTo>
                  <a:pt x="2295905" y="1348740"/>
                </a:lnTo>
                <a:lnTo>
                  <a:pt x="2264902" y="1313735"/>
                </a:lnTo>
                <a:lnTo>
                  <a:pt x="2242756" y="1275016"/>
                </a:lnTo>
                <a:lnTo>
                  <a:pt x="2229469" y="1232582"/>
                </a:lnTo>
                <a:lnTo>
                  <a:pt x="2225040" y="1186434"/>
                </a:lnTo>
                <a:lnTo>
                  <a:pt x="2225040" y="1665025"/>
                </a:lnTo>
                <a:lnTo>
                  <a:pt x="2263393" y="1677133"/>
                </a:lnTo>
                <a:lnTo>
                  <a:pt x="2312289" y="1688115"/>
                </a:lnTo>
                <a:lnTo>
                  <a:pt x="2365502" y="1695986"/>
                </a:lnTo>
                <a:lnTo>
                  <a:pt x="2423032" y="1700724"/>
                </a:lnTo>
                <a:lnTo>
                  <a:pt x="2484881" y="1702308"/>
                </a:lnTo>
                <a:lnTo>
                  <a:pt x="2542977" y="1700660"/>
                </a:lnTo>
                <a:lnTo>
                  <a:pt x="2597601" y="1695732"/>
                </a:lnTo>
                <a:lnTo>
                  <a:pt x="2648712" y="1687544"/>
                </a:lnTo>
                <a:lnTo>
                  <a:pt x="2696266" y="1676117"/>
                </a:lnTo>
                <a:lnTo>
                  <a:pt x="2734055" y="1663528"/>
                </a:lnTo>
                <a:close/>
              </a:path>
              <a:path w="4239259" h="1771014">
                <a:moveTo>
                  <a:pt x="2652521" y="1020227"/>
                </a:moveTo>
                <a:lnTo>
                  <a:pt x="2652521" y="495299"/>
                </a:lnTo>
                <a:lnTo>
                  <a:pt x="2649509" y="534019"/>
                </a:lnTo>
                <a:lnTo>
                  <a:pt x="2640425" y="569023"/>
                </a:lnTo>
                <a:lnTo>
                  <a:pt x="2603754" y="627887"/>
                </a:lnTo>
                <a:lnTo>
                  <a:pt x="2547366" y="665606"/>
                </a:lnTo>
                <a:lnTo>
                  <a:pt x="2477261" y="678179"/>
                </a:lnTo>
                <a:lnTo>
                  <a:pt x="2441543" y="675012"/>
                </a:lnTo>
                <a:lnTo>
                  <a:pt x="2378678" y="649247"/>
                </a:lnTo>
                <a:lnTo>
                  <a:pt x="2329529" y="598955"/>
                </a:lnTo>
                <a:lnTo>
                  <a:pt x="2304383" y="534423"/>
                </a:lnTo>
                <a:lnTo>
                  <a:pt x="2301240" y="497585"/>
                </a:lnTo>
                <a:lnTo>
                  <a:pt x="2301240" y="1026808"/>
                </a:lnTo>
                <a:lnTo>
                  <a:pt x="2339459" y="998493"/>
                </a:lnTo>
                <a:lnTo>
                  <a:pt x="2383345" y="977550"/>
                </a:lnTo>
                <a:lnTo>
                  <a:pt x="2431518" y="965037"/>
                </a:lnTo>
                <a:lnTo>
                  <a:pt x="2481833" y="961062"/>
                </a:lnTo>
                <a:lnTo>
                  <a:pt x="2484881" y="960943"/>
                </a:lnTo>
                <a:lnTo>
                  <a:pt x="2535233" y="965037"/>
                </a:lnTo>
                <a:lnTo>
                  <a:pt x="2582132" y="977550"/>
                </a:lnTo>
                <a:lnTo>
                  <a:pt x="2624601" y="998493"/>
                </a:lnTo>
                <a:lnTo>
                  <a:pt x="2652521" y="1020227"/>
                </a:lnTo>
                <a:close/>
              </a:path>
              <a:path w="4239259" h="1771014">
                <a:moveTo>
                  <a:pt x="3033521" y="1213103"/>
                </a:moveTo>
                <a:lnTo>
                  <a:pt x="3031150" y="1163086"/>
                </a:lnTo>
                <a:lnTo>
                  <a:pt x="3024061" y="1114531"/>
                </a:lnTo>
                <a:lnTo>
                  <a:pt x="3012289" y="1067440"/>
                </a:lnTo>
                <a:lnTo>
                  <a:pt x="2995873" y="1021811"/>
                </a:lnTo>
                <a:lnTo>
                  <a:pt x="2974847" y="977645"/>
                </a:lnTo>
                <a:lnTo>
                  <a:pt x="2949147" y="935766"/>
                </a:lnTo>
                <a:lnTo>
                  <a:pt x="2919569" y="896995"/>
                </a:lnTo>
                <a:lnTo>
                  <a:pt x="2886078" y="861334"/>
                </a:lnTo>
                <a:lnTo>
                  <a:pt x="2848636" y="828781"/>
                </a:lnTo>
                <a:lnTo>
                  <a:pt x="2807207" y="799337"/>
                </a:lnTo>
                <a:lnTo>
                  <a:pt x="2807207" y="1627959"/>
                </a:lnTo>
                <a:lnTo>
                  <a:pt x="2865528" y="1586941"/>
                </a:lnTo>
                <a:lnTo>
                  <a:pt x="2902445" y="1551736"/>
                </a:lnTo>
                <a:lnTo>
                  <a:pt x="2935595" y="1511960"/>
                </a:lnTo>
                <a:lnTo>
                  <a:pt x="2964941" y="1467611"/>
                </a:lnTo>
                <a:lnTo>
                  <a:pt x="2989630" y="1420075"/>
                </a:lnTo>
                <a:lnTo>
                  <a:pt x="3008833" y="1370783"/>
                </a:lnTo>
                <a:lnTo>
                  <a:pt x="3022549" y="1319808"/>
                </a:lnTo>
                <a:lnTo>
                  <a:pt x="3030778" y="1267224"/>
                </a:lnTo>
                <a:lnTo>
                  <a:pt x="3033521" y="1213103"/>
                </a:lnTo>
                <a:close/>
              </a:path>
              <a:path w="4239259" h="1771014">
                <a:moveTo>
                  <a:pt x="3942587" y="1644520"/>
                </a:moveTo>
                <a:lnTo>
                  <a:pt x="3942587" y="1162049"/>
                </a:lnTo>
                <a:lnTo>
                  <a:pt x="3938170" y="1216509"/>
                </a:lnTo>
                <a:lnTo>
                  <a:pt x="3924966" y="1265681"/>
                </a:lnTo>
                <a:lnTo>
                  <a:pt x="3903047" y="1309711"/>
                </a:lnTo>
                <a:lnTo>
                  <a:pt x="3872483" y="1348739"/>
                </a:lnTo>
                <a:lnTo>
                  <a:pt x="3835300" y="1380303"/>
                </a:lnTo>
                <a:lnTo>
                  <a:pt x="3794474" y="1402937"/>
                </a:lnTo>
                <a:lnTo>
                  <a:pt x="3749790" y="1416569"/>
                </a:lnTo>
                <a:lnTo>
                  <a:pt x="3701033" y="1421130"/>
                </a:lnTo>
                <a:lnTo>
                  <a:pt x="3665743" y="1418701"/>
                </a:lnTo>
                <a:lnTo>
                  <a:pt x="3599449" y="1399270"/>
                </a:lnTo>
                <a:lnTo>
                  <a:pt x="3540144" y="1361003"/>
                </a:lnTo>
                <a:lnTo>
                  <a:pt x="3491829" y="1304472"/>
                </a:lnTo>
                <a:lnTo>
                  <a:pt x="3471671" y="1269491"/>
                </a:lnTo>
                <a:lnTo>
                  <a:pt x="3153917" y="1269491"/>
                </a:lnTo>
                <a:lnTo>
                  <a:pt x="3166668" y="1318460"/>
                </a:lnTo>
                <a:lnTo>
                  <a:pt x="3182623" y="1364777"/>
                </a:lnTo>
                <a:lnTo>
                  <a:pt x="3201776" y="1408433"/>
                </a:lnTo>
                <a:lnTo>
                  <a:pt x="3224117" y="1449419"/>
                </a:lnTo>
                <a:lnTo>
                  <a:pt x="3249636" y="1487726"/>
                </a:lnTo>
                <a:lnTo>
                  <a:pt x="3278326" y="1523345"/>
                </a:lnTo>
                <a:lnTo>
                  <a:pt x="3310177" y="1556267"/>
                </a:lnTo>
                <a:lnTo>
                  <a:pt x="3345179" y="1586483"/>
                </a:lnTo>
                <a:lnTo>
                  <a:pt x="3382648" y="1613557"/>
                </a:lnTo>
                <a:lnTo>
                  <a:pt x="3421903" y="1637049"/>
                </a:lnTo>
                <a:lnTo>
                  <a:pt x="3462944" y="1656952"/>
                </a:lnTo>
                <a:lnTo>
                  <a:pt x="3505771" y="1673256"/>
                </a:lnTo>
                <a:lnTo>
                  <a:pt x="3550384" y="1685953"/>
                </a:lnTo>
                <a:lnTo>
                  <a:pt x="3596782" y="1695033"/>
                </a:lnTo>
                <a:lnTo>
                  <a:pt x="3644967" y="1700487"/>
                </a:lnTo>
                <a:lnTo>
                  <a:pt x="3693997" y="1702273"/>
                </a:lnTo>
                <a:lnTo>
                  <a:pt x="3697985" y="1702186"/>
                </a:lnTo>
                <a:lnTo>
                  <a:pt x="3744636" y="1700333"/>
                </a:lnTo>
                <a:lnTo>
                  <a:pt x="3792634" y="1694414"/>
                </a:lnTo>
                <a:lnTo>
                  <a:pt x="3838927" y="1684556"/>
                </a:lnTo>
                <a:lnTo>
                  <a:pt x="3883508" y="1670766"/>
                </a:lnTo>
                <a:lnTo>
                  <a:pt x="3926395" y="1653036"/>
                </a:lnTo>
                <a:lnTo>
                  <a:pt x="3942587" y="1644520"/>
                </a:lnTo>
                <a:close/>
              </a:path>
              <a:path w="4239259" h="1771014">
                <a:moveTo>
                  <a:pt x="4217670" y="349757"/>
                </a:moveTo>
                <a:lnTo>
                  <a:pt x="4217670" y="70103"/>
                </a:lnTo>
                <a:lnTo>
                  <a:pt x="3471671" y="70103"/>
                </a:lnTo>
                <a:lnTo>
                  <a:pt x="3278885" y="954785"/>
                </a:lnTo>
                <a:lnTo>
                  <a:pt x="3525774" y="1009649"/>
                </a:lnTo>
                <a:lnTo>
                  <a:pt x="3549229" y="986516"/>
                </a:lnTo>
                <a:lnTo>
                  <a:pt x="3572827" y="966311"/>
                </a:lnTo>
                <a:lnTo>
                  <a:pt x="3596782" y="949065"/>
                </a:lnTo>
                <a:lnTo>
                  <a:pt x="3621024" y="934973"/>
                </a:lnTo>
                <a:lnTo>
                  <a:pt x="3633215" y="929416"/>
                </a:lnTo>
                <a:lnTo>
                  <a:pt x="3633215" y="639317"/>
                </a:lnTo>
                <a:lnTo>
                  <a:pt x="3697985" y="349757"/>
                </a:lnTo>
                <a:lnTo>
                  <a:pt x="4217670" y="349757"/>
                </a:lnTo>
                <a:close/>
              </a:path>
              <a:path w="4239259" h="1771014">
                <a:moveTo>
                  <a:pt x="4239006" y="1150619"/>
                </a:moveTo>
                <a:lnTo>
                  <a:pt x="4236788" y="1094217"/>
                </a:lnTo>
                <a:lnTo>
                  <a:pt x="4230123" y="1040439"/>
                </a:lnTo>
                <a:lnTo>
                  <a:pt x="4218994" y="989269"/>
                </a:lnTo>
                <a:lnTo>
                  <a:pt x="4203382" y="940688"/>
                </a:lnTo>
                <a:lnTo>
                  <a:pt x="4183269" y="894680"/>
                </a:lnTo>
                <a:lnTo>
                  <a:pt x="4158638" y="851225"/>
                </a:lnTo>
                <a:lnTo>
                  <a:pt x="4129471" y="810306"/>
                </a:lnTo>
                <a:lnTo>
                  <a:pt x="4095750" y="771905"/>
                </a:lnTo>
                <a:lnTo>
                  <a:pt x="4058855" y="737331"/>
                </a:lnTo>
                <a:lnTo>
                  <a:pt x="4019621" y="707338"/>
                </a:lnTo>
                <a:lnTo>
                  <a:pt x="3978065" y="681934"/>
                </a:lnTo>
                <a:lnTo>
                  <a:pt x="3934205" y="661130"/>
                </a:lnTo>
                <a:lnTo>
                  <a:pt x="3888060" y="644933"/>
                </a:lnTo>
                <a:lnTo>
                  <a:pt x="3839646" y="633352"/>
                </a:lnTo>
                <a:lnTo>
                  <a:pt x="3788982" y="626398"/>
                </a:lnTo>
                <a:lnTo>
                  <a:pt x="3736085" y="624077"/>
                </a:lnTo>
                <a:lnTo>
                  <a:pt x="3723953" y="624351"/>
                </a:lnTo>
                <a:lnTo>
                  <a:pt x="3673399" y="630316"/>
                </a:lnTo>
                <a:lnTo>
                  <a:pt x="3633215" y="639317"/>
                </a:lnTo>
                <a:lnTo>
                  <a:pt x="3633215" y="929416"/>
                </a:lnTo>
                <a:lnTo>
                  <a:pt x="3645157" y="923972"/>
                </a:lnTo>
                <a:lnTo>
                  <a:pt x="3669506" y="916114"/>
                </a:lnTo>
                <a:lnTo>
                  <a:pt x="3693997" y="911399"/>
                </a:lnTo>
                <a:lnTo>
                  <a:pt x="3718559" y="909827"/>
                </a:lnTo>
                <a:lnTo>
                  <a:pt x="3763577" y="914257"/>
                </a:lnTo>
                <a:lnTo>
                  <a:pt x="3804951" y="927544"/>
                </a:lnTo>
                <a:lnTo>
                  <a:pt x="3842754" y="949690"/>
                </a:lnTo>
                <a:lnTo>
                  <a:pt x="3877055" y="980693"/>
                </a:lnTo>
                <a:lnTo>
                  <a:pt x="3905940" y="1018996"/>
                </a:lnTo>
                <a:lnTo>
                  <a:pt x="3926395" y="1061942"/>
                </a:lnTo>
                <a:lnTo>
                  <a:pt x="3938563" y="1109602"/>
                </a:lnTo>
                <a:lnTo>
                  <a:pt x="3942587" y="1162049"/>
                </a:lnTo>
                <a:lnTo>
                  <a:pt x="3942587" y="1644520"/>
                </a:lnTo>
                <a:lnTo>
                  <a:pt x="3967508" y="1631413"/>
                </a:lnTo>
                <a:lnTo>
                  <a:pt x="4006914" y="1605864"/>
                </a:lnTo>
                <a:lnTo>
                  <a:pt x="4044584" y="1576407"/>
                </a:lnTo>
                <a:lnTo>
                  <a:pt x="4080509" y="1543049"/>
                </a:lnTo>
                <a:lnTo>
                  <a:pt x="4113841" y="1506587"/>
                </a:lnTo>
                <a:lnTo>
                  <a:pt x="4143228" y="1468325"/>
                </a:lnTo>
                <a:lnTo>
                  <a:pt x="4168676" y="1428270"/>
                </a:lnTo>
                <a:lnTo>
                  <a:pt x="4190192" y="1386427"/>
                </a:lnTo>
                <a:lnTo>
                  <a:pt x="4207781" y="1342802"/>
                </a:lnTo>
                <a:lnTo>
                  <a:pt x="4221451" y="1297403"/>
                </a:lnTo>
                <a:lnTo>
                  <a:pt x="4231208" y="1250236"/>
                </a:lnTo>
                <a:lnTo>
                  <a:pt x="4237057" y="1201306"/>
                </a:lnTo>
                <a:lnTo>
                  <a:pt x="4239006" y="1150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1540000">
            <a:off x="504134" y="2619737"/>
            <a:ext cx="6172560" cy="1235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5"/>
              </a:lnSpc>
            </a:pPr>
            <a:r>
              <a:rPr sz="3150" spc="-1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150" b="1" spc="-15" dirty="0">
                <a:solidFill>
                  <a:srgbClr val="063D87"/>
                </a:solidFill>
                <a:latin typeface="Candara"/>
                <a:cs typeface="Candara"/>
              </a:rPr>
              <a:t>2 </a:t>
            </a:r>
            <a:r>
              <a:rPr sz="3150" b="1" spc="-5" dirty="0">
                <a:solidFill>
                  <a:srgbClr val="063D87"/>
                </a:solidFill>
                <a:latin typeface="Candara"/>
                <a:cs typeface="Candara"/>
              </a:rPr>
              <a:t>Coursebooks </a:t>
            </a:r>
            <a:r>
              <a:rPr sz="4725" b="1" baseline="3527" dirty="0">
                <a:solidFill>
                  <a:srgbClr val="063D87"/>
                </a:solidFill>
                <a:latin typeface="Candara"/>
                <a:cs typeface="Candara"/>
              </a:rPr>
              <a:t>for </a:t>
            </a:r>
            <a:r>
              <a:rPr sz="4725" b="1" baseline="4409" dirty="0">
                <a:solidFill>
                  <a:srgbClr val="063D87"/>
                </a:solidFill>
                <a:latin typeface="Candara"/>
                <a:cs typeface="Candara"/>
              </a:rPr>
              <a:t>the </a:t>
            </a:r>
            <a:r>
              <a:rPr sz="4725" b="1" baseline="5291" dirty="0">
                <a:solidFill>
                  <a:srgbClr val="063D87"/>
                </a:solidFill>
                <a:latin typeface="Candara"/>
                <a:cs typeface="Candara"/>
              </a:rPr>
              <a:t>Whole</a:t>
            </a:r>
            <a:r>
              <a:rPr sz="4725" b="1" spc="-240" baseline="5291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4725" b="1" spc="-97" baseline="7054" dirty="0">
                <a:solidFill>
                  <a:srgbClr val="063D87"/>
                </a:solidFill>
                <a:latin typeface="Candara"/>
                <a:cs typeface="Candara"/>
              </a:rPr>
              <a:t>Term</a:t>
            </a:r>
            <a:r>
              <a:rPr lang="tr-TR" sz="4725" b="1" spc="-97" baseline="7054" dirty="0">
                <a:solidFill>
                  <a:srgbClr val="063D87"/>
                </a:solidFill>
                <a:latin typeface="Candara"/>
                <a:cs typeface="Candara"/>
              </a:rPr>
              <a:t>  ( 2 </a:t>
            </a:r>
            <a:r>
              <a:rPr lang="tr-TR" sz="4725" b="1" spc="-97" baseline="7054" dirty="0" err="1">
                <a:solidFill>
                  <a:srgbClr val="063D87"/>
                </a:solidFill>
                <a:latin typeface="Candara"/>
                <a:cs typeface="Candara"/>
              </a:rPr>
              <a:t>Workbooks</a:t>
            </a:r>
            <a:r>
              <a:rPr lang="tr-TR" sz="4725" b="1" spc="-97" baseline="7054" dirty="0">
                <a:solidFill>
                  <a:srgbClr val="063D87"/>
                </a:solidFill>
                <a:latin typeface="Candara"/>
                <a:cs typeface="Candara"/>
              </a:rPr>
              <a:t>)</a:t>
            </a:r>
          </a:p>
          <a:p>
            <a:pPr>
              <a:lnSpc>
                <a:spcPts val="3155"/>
              </a:lnSpc>
            </a:pPr>
            <a:endParaRPr sz="4725" baseline="7054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 rot="21540000">
            <a:off x="519358" y="3611203"/>
            <a:ext cx="59780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5"/>
              </a:lnSpc>
            </a:pPr>
            <a:r>
              <a:rPr sz="4725" spc="-22" baseline="-1763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lang="tr-TR" sz="4725" b="1" spc="-22" baseline="-1763" dirty="0">
                <a:solidFill>
                  <a:srgbClr val="063D87"/>
                </a:solidFill>
                <a:latin typeface="Candara"/>
                <a:cs typeface="Symbol"/>
              </a:rPr>
              <a:t>2 </a:t>
            </a:r>
            <a:r>
              <a:rPr sz="3150" b="1" dirty="0">
                <a:solidFill>
                  <a:srgbClr val="063D87"/>
                </a:solidFill>
                <a:latin typeface="Candara"/>
                <a:cs typeface="Candara"/>
              </a:rPr>
              <a:t>Skills Books </a:t>
            </a:r>
            <a:r>
              <a:rPr sz="4725" b="1" baseline="1763" dirty="0">
                <a:solidFill>
                  <a:srgbClr val="063D87"/>
                </a:solidFill>
                <a:latin typeface="Candara"/>
                <a:cs typeface="Candara"/>
              </a:rPr>
              <a:t>for </a:t>
            </a:r>
            <a:r>
              <a:rPr sz="4725" b="1" baseline="2645" dirty="0">
                <a:solidFill>
                  <a:srgbClr val="063D87"/>
                </a:solidFill>
                <a:latin typeface="Candara"/>
                <a:cs typeface="Candara"/>
              </a:rPr>
              <a:t>the </a:t>
            </a:r>
            <a:r>
              <a:rPr sz="4725" b="1" baseline="3527" dirty="0">
                <a:solidFill>
                  <a:srgbClr val="063D87"/>
                </a:solidFill>
                <a:latin typeface="Candara"/>
                <a:cs typeface="Candara"/>
              </a:rPr>
              <a:t>Whole</a:t>
            </a:r>
            <a:r>
              <a:rPr sz="4725" b="1" spc="-307" baseline="3527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4725" b="1" spc="-97" baseline="4409" dirty="0">
                <a:solidFill>
                  <a:srgbClr val="063D87"/>
                </a:solidFill>
                <a:latin typeface="Candara"/>
                <a:cs typeface="Candara"/>
              </a:rPr>
              <a:t>T</a:t>
            </a:r>
            <a:r>
              <a:rPr sz="4725" b="1" spc="-97" baseline="5291" dirty="0">
                <a:solidFill>
                  <a:srgbClr val="063D87"/>
                </a:solidFill>
                <a:latin typeface="Candara"/>
                <a:cs typeface="Candara"/>
              </a:rPr>
              <a:t>erm</a:t>
            </a:r>
            <a:endParaRPr sz="4725" baseline="5291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 rot="21540000">
            <a:off x="770213" y="4240050"/>
            <a:ext cx="5112110" cy="395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35"/>
              </a:lnSpc>
            </a:pPr>
            <a:r>
              <a:rPr sz="3150" b="1" spc="-5" dirty="0">
                <a:solidFill>
                  <a:srgbClr val="063D87"/>
                </a:solidFill>
                <a:latin typeface="Candara"/>
                <a:cs typeface="Candara"/>
              </a:rPr>
              <a:t>(</a:t>
            </a:r>
            <a:r>
              <a:rPr sz="3150" b="1" spc="-5" dirty="0" err="1">
                <a:solidFill>
                  <a:srgbClr val="063D87"/>
                </a:solidFill>
                <a:latin typeface="Candara"/>
                <a:cs typeface="Candara"/>
              </a:rPr>
              <a:t>Reading&amp;Writing</a:t>
            </a:r>
            <a:r>
              <a:rPr lang="tr-TR" sz="3150" b="1" spc="-5" dirty="0">
                <a:solidFill>
                  <a:srgbClr val="063D87"/>
                </a:solidFill>
                <a:latin typeface="Candara"/>
                <a:cs typeface="Candara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 rot="21540000">
            <a:off x="563143" y="5360990"/>
            <a:ext cx="4384664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5"/>
              </a:lnSpc>
            </a:pPr>
            <a:r>
              <a:rPr sz="3150" spc="-15" dirty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r>
              <a:rPr sz="3150" b="1" spc="-15" dirty="0">
                <a:solidFill>
                  <a:srgbClr val="063D87"/>
                </a:solidFill>
                <a:latin typeface="Candara"/>
                <a:cs typeface="Candara"/>
              </a:rPr>
              <a:t>4 </a:t>
            </a:r>
            <a:r>
              <a:rPr sz="3150" b="1" spc="-5" dirty="0">
                <a:solidFill>
                  <a:srgbClr val="063D87"/>
                </a:solidFill>
                <a:latin typeface="Candara"/>
                <a:cs typeface="Candara"/>
              </a:rPr>
              <a:t>Readers </a:t>
            </a:r>
            <a:r>
              <a:rPr sz="4725" b="1" baseline="2645" dirty="0">
                <a:solidFill>
                  <a:srgbClr val="063D87"/>
                </a:solidFill>
                <a:latin typeface="Candara"/>
                <a:cs typeface="Candara"/>
              </a:rPr>
              <a:t>for </a:t>
            </a:r>
            <a:r>
              <a:rPr sz="4725" b="1" spc="-7" baseline="3527" dirty="0">
                <a:solidFill>
                  <a:srgbClr val="063D87"/>
                </a:solidFill>
                <a:latin typeface="Candara"/>
                <a:cs typeface="Candara"/>
              </a:rPr>
              <a:t>Each</a:t>
            </a:r>
            <a:r>
              <a:rPr sz="4725" b="1" spc="-232" baseline="3527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sz="4725" b="1" spc="-97" baseline="4409" dirty="0">
                <a:solidFill>
                  <a:srgbClr val="063D87"/>
                </a:solidFill>
                <a:latin typeface="Candara"/>
                <a:cs typeface="Candara"/>
              </a:rPr>
              <a:t>Te</a:t>
            </a:r>
            <a:r>
              <a:rPr sz="4725" b="1" spc="-97" baseline="5291" dirty="0">
                <a:solidFill>
                  <a:srgbClr val="063D87"/>
                </a:solidFill>
                <a:latin typeface="Candara"/>
                <a:cs typeface="Candara"/>
              </a:rPr>
              <a:t>rm</a:t>
            </a:r>
            <a:endParaRPr sz="4725" baseline="5291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99693" y="1280413"/>
            <a:ext cx="249301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dirty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3850" spc="-85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3850" spc="-5" dirty="0">
                <a:solidFill>
                  <a:srgbClr val="FFFFFF"/>
                </a:solidFill>
                <a:latin typeface="Candara"/>
                <a:cs typeface="Candara"/>
              </a:rPr>
              <a:t>TERIALS</a:t>
            </a:r>
            <a:endParaRPr sz="385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C4DB93F-BE71-4A67-9B3D-2D2C4384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98" y="2495803"/>
            <a:ext cx="10431901" cy="3536866"/>
          </a:xfrm>
        </p:spPr>
        <p:txBody>
          <a:bodyPr/>
          <a:lstStyle/>
          <a:p>
            <a:r>
              <a:rPr lang="tr-TR" sz="2800" b="1" spc="120" dirty="0" err="1">
                <a:solidFill>
                  <a:srgbClr val="063D87"/>
                </a:solidFill>
                <a:latin typeface="Candara"/>
                <a:cs typeface="Candara"/>
              </a:rPr>
              <a:t>the</a:t>
            </a:r>
            <a:r>
              <a:rPr lang="tr-TR" sz="2800" b="1" spc="120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lang="tr-TR" sz="2800" b="1" spc="135" dirty="0">
                <a:solidFill>
                  <a:srgbClr val="063D87"/>
                </a:solidFill>
                <a:latin typeface="Candara"/>
                <a:cs typeface="Candara"/>
              </a:rPr>
              <a:t>link</a:t>
            </a:r>
            <a:r>
              <a:rPr lang="tr-TR" sz="2800" b="1" spc="470" dirty="0">
                <a:solidFill>
                  <a:srgbClr val="063D87"/>
                </a:solidFill>
                <a:latin typeface="Candara"/>
                <a:cs typeface="Candara"/>
              </a:rPr>
              <a:t> </a:t>
            </a:r>
            <a:r>
              <a:rPr lang="tr-TR" sz="4400" b="1" baseline="1763" dirty="0">
                <a:solidFill>
                  <a:srgbClr val="063D87"/>
                </a:solidFill>
                <a:latin typeface="Candara"/>
                <a:cs typeface="Candara"/>
              </a:rPr>
              <a:t>:</a:t>
            </a:r>
            <a:br>
              <a:rPr lang="tr-TR" sz="4400" b="1" baseline="1763" dirty="0">
                <a:solidFill>
                  <a:srgbClr val="063D87"/>
                </a:solidFill>
                <a:latin typeface="Candara"/>
                <a:cs typeface="Candara"/>
              </a:rPr>
            </a:br>
            <a:r>
              <a:rPr lang="tr-TR" sz="4400" b="1" baseline="1763" dirty="0">
                <a:solidFill>
                  <a:srgbClr val="063D87"/>
                </a:solidFill>
                <a:latin typeface="Candara"/>
                <a:cs typeface="Candara"/>
              </a:rPr>
              <a:t/>
            </a:r>
            <a:br>
              <a:rPr lang="tr-TR" sz="4400" b="1" baseline="1763" dirty="0">
                <a:solidFill>
                  <a:srgbClr val="063D87"/>
                </a:solidFill>
                <a:latin typeface="Candara"/>
                <a:cs typeface="Candara"/>
              </a:rPr>
            </a:br>
            <a:r>
              <a:rPr lang="tr-TR" sz="4400" b="1" baseline="1763" dirty="0">
                <a:solidFill>
                  <a:srgbClr val="063D87"/>
                </a:solidFill>
                <a:latin typeface="Candara"/>
                <a:cs typeface="Candara"/>
              </a:rPr>
              <a:t>https://bolge.ingilizcekitaplar.net/urun/siirt-universitesi/</a:t>
            </a:r>
            <a:br>
              <a:rPr lang="tr-TR" sz="4400" b="1" baseline="1763" dirty="0">
                <a:solidFill>
                  <a:srgbClr val="063D87"/>
                </a:solidFill>
                <a:latin typeface="Candara"/>
                <a:cs typeface="Candara"/>
              </a:rPr>
            </a:br>
            <a:r>
              <a:rPr lang="tr-TR" sz="4400" dirty="0">
                <a:latin typeface="Candara"/>
                <a:cs typeface="Candara"/>
              </a:rPr>
              <a:t/>
            </a:r>
            <a:br>
              <a:rPr lang="tr-TR" sz="4400" dirty="0">
                <a:latin typeface="Candara"/>
                <a:cs typeface="Candara"/>
              </a:rPr>
            </a:br>
            <a:r>
              <a:rPr lang="tr-TR" sz="4400" dirty="0">
                <a:latin typeface="Candara"/>
                <a:cs typeface="Candara"/>
              </a:rPr>
              <a:t/>
            </a:r>
            <a:br>
              <a:rPr lang="tr-TR" sz="4400" dirty="0">
                <a:latin typeface="Candara"/>
                <a:cs typeface="Candara"/>
              </a:rPr>
            </a:br>
            <a:r>
              <a:rPr lang="tr-TR" sz="4400" baseline="1763" dirty="0">
                <a:latin typeface="Candara"/>
                <a:cs typeface="Candara"/>
              </a:rPr>
              <a:t/>
            </a:r>
            <a:br>
              <a:rPr lang="tr-TR" sz="4400" baseline="1763" dirty="0">
                <a:latin typeface="Candara"/>
                <a:cs typeface="Candara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6935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201275" cy="5661660"/>
            <a:chOff x="249821" y="973074"/>
            <a:chExt cx="10201275" cy="566166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5292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4649" y="5477256"/>
              <a:ext cx="7386066" cy="756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3061" y="5494272"/>
              <a:ext cx="6402070" cy="678815"/>
            </a:xfrm>
            <a:custGeom>
              <a:avLst/>
              <a:gdLst/>
              <a:ahLst/>
              <a:cxnLst/>
              <a:rect l="l" t="t" r="r" b="b"/>
              <a:pathLst>
                <a:path w="6402070" h="678814">
                  <a:moveTo>
                    <a:pt x="0" y="67565"/>
                  </a:moveTo>
                  <a:lnTo>
                    <a:pt x="89916" y="53849"/>
                  </a:lnTo>
                  <a:lnTo>
                    <a:pt x="139499" y="47813"/>
                  </a:lnTo>
                  <a:lnTo>
                    <a:pt x="189281" y="42204"/>
                  </a:lnTo>
                  <a:lnTo>
                    <a:pt x="239249" y="37011"/>
                  </a:lnTo>
                  <a:lnTo>
                    <a:pt x="289387" y="32221"/>
                  </a:lnTo>
                  <a:lnTo>
                    <a:pt x="339681" y="27821"/>
                  </a:lnTo>
                  <a:lnTo>
                    <a:pt x="390115" y="23798"/>
                  </a:lnTo>
                  <a:lnTo>
                    <a:pt x="440677" y="20140"/>
                  </a:lnTo>
                  <a:lnTo>
                    <a:pt x="491350" y="16835"/>
                  </a:lnTo>
                  <a:lnTo>
                    <a:pt x="542120" y="13868"/>
                  </a:lnTo>
                  <a:lnTo>
                    <a:pt x="592972" y="11228"/>
                  </a:lnTo>
                  <a:lnTo>
                    <a:pt x="643892" y="8902"/>
                  </a:lnTo>
                  <a:lnTo>
                    <a:pt x="694866" y="6878"/>
                  </a:lnTo>
                  <a:lnTo>
                    <a:pt x="745878" y="5142"/>
                  </a:lnTo>
                  <a:lnTo>
                    <a:pt x="796913" y="3681"/>
                  </a:lnTo>
                  <a:lnTo>
                    <a:pt x="847958" y="2484"/>
                  </a:lnTo>
                  <a:lnTo>
                    <a:pt x="898998" y="1537"/>
                  </a:lnTo>
                  <a:lnTo>
                    <a:pt x="950017" y="828"/>
                  </a:lnTo>
                  <a:lnTo>
                    <a:pt x="1001002" y="344"/>
                  </a:lnTo>
                  <a:lnTo>
                    <a:pt x="1051937" y="72"/>
                  </a:lnTo>
                  <a:lnTo>
                    <a:pt x="1102808" y="0"/>
                  </a:lnTo>
                  <a:lnTo>
                    <a:pt x="1153600" y="114"/>
                  </a:lnTo>
                  <a:lnTo>
                    <a:pt x="1204299" y="403"/>
                  </a:lnTo>
                  <a:lnTo>
                    <a:pt x="1254890" y="853"/>
                  </a:lnTo>
                  <a:lnTo>
                    <a:pt x="1305358" y="1452"/>
                  </a:lnTo>
                  <a:lnTo>
                    <a:pt x="1355689" y="2187"/>
                  </a:lnTo>
                  <a:lnTo>
                    <a:pt x="1405868" y="3045"/>
                  </a:lnTo>
                  <a:lnTo>
                    <a:pt x="1455881" y="4014"/>
                  </a:lnTo>
                  <a:lnTo>
                    <a:pt x="1505712" y="5081"/>
                  </a:lnTo>
                  <a:lnTo>
                    <a:pt x="1707642" y="12701"/>
                  </a:lnTo>
                  <a:lnTo>
                    <a:pt x="1921764" y="22607"/>
                  </a:lnTo>
                  <a:lnTo>
                    <a:pt x="2148078" y="38609"/>
                  </a:lnTo>
                  <a:lnTo>
                    <a:pt x="2389632" y="56135"/>
                  </a:lnTo>
                  <a:lnTo>
                    <a:pt x="2645664" y="77471"/>
                  </a:lnTo>
                  <a:lnTo>
                    <a:pt x="2914650" y="102617"/>
                  </a:lnTo>
                  <a:lnTo>
                    <a:pt x="3198114" y="134621"/>
                  </a:lnTo>
                  <a:lnTo>
                    <a:pt x="3494532" y="169673"/>
                  </a:lnTo>
                  <a:lnTo>
                    <a:pt x="3805428" y="210821"/>
                  </a:lnTo>
                  <a:lnTo>
                    <a:pt x="4131564" y="259589"/>
                  </a:lnTo>
                  <a:lnTo>
                    <a:pt x="4472178" y="312167"/>
                  </a:lnTo>
                  <a:lnTo>
                    <a:pt x="4828032" y="370841"/>
                  </a:lnTo>
                  <a:lnTo>
                    <a:pt x="5199126" y="437897"/>
                  </a:lnTo>
                  <a:lnTo>
                    <a:pt x="5584698" y="510287"/>
                  </a:lnTo>
                  <a:lnTo>
                    <a:pt x="5985510" y="590297"/>
                  </a:lnTo>
                  <a:lnTo>
                    <a:pt x="6401562" y="67868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8325" y="5481827"/>
              <a:ext cx="3872865" cy="571500"/>
            </a:xfrm>
            <a:custGeom>
              <a:avLst/>
              <a:gdLst/>
              <a:ahLst/>
              <a:cxnLst/>
              <a:rect l="l" t="t" r="r" b="b"/>
              <a:pathLst>
                <a:path w="3872865" h="571500">
                  <a:moveTo>
                    <a:pt x="0" y="571500"/>
                  </a:moveTo>
                  <a:lnTo>
                    <a:pt x="112014" y="547878"/>
                  </a:lnTo>
                  <a:lnTo>
                    <a:pt x="418338" y="487680"/>
                  </a:lnTo>
                  <a:lnTo>
                    <a:pt x="467963" y="478019"/>
                  </a:lnTo>
                  <a:lnTo>
                    <a:pt x="517599" y="468406"/>
                  </a:lnTo>
                  <a:lnTo>
                    <a:pt x="567244" y="458842"/>
                  </a:lnTo>
                  <a:lnTo>
                    <a:pt x="616899" y="449327"/>
                  </a:lnTo>
                  <a:lnTo>
                    <a:pt x="666563" y="439862"/>
                  </a:lnTo>
                  <a:lnTo>
                    <a:pt x="716237" y="430447"/>
                  </a:lnTo>
                  <a:lnTo>
                    <a:pt x="765921" y="421083"/>
                  </a:lnTo>
                  <a:lnTo>
                    <a:pt x="815614" y="411770"/>
                  </a:lnTo>
                  <a:lnTo>
                    <a:pt x="865318" y="402509"/>
                  </a:lnTo>
                  <a:lnTo>
                    <a:pt x="915031" y="393301"/>
                  </a:lnTo>
                  <a:lnTo>
                    <a:pt x="964754" y="384146"/>
                  </a:lnTo>
                  <a:lnTo>
                    <a:pt x="1014486" y="375045"/>
                  </a:lnTo>
                  <a:lnTo>
                    <a:pt x="1064229" y="365998"/>
                  </a:lnTo>
                  <a:lnTo>
                    <a:pt x="1113982" y="357006"/>
                  </a:lnTo>
                  <a:lnTo>
                    <a:pt x="1163744" y="348069"/>
                  </a:lnTo>
                  <a:lnTo>
                    <a:pt x="1213517" y="339189"/>
                  </a:lnTo>
                  <a:lnTo>
                    <a:pt x="1263299" y="330365"/>
                  </a:lnTo>
                  <a:lnTo>
                    <a:pt x="1313092" y="321598"/>
                  </a:lnTo>
                  <a:lnTo>
                    <a:pt x="1362895" y="312890"/>
                  </a:lnTo>
                  <a:lnTo>
                    <a:pt x="1412707" y="304239"/>
                  </a:lnTo>
                  <a:lnTo>
                    <a:pt x="1462530" y="295647"/>
                  </a:lnTo>
                  <a:lnTo>
                    <a:pt x="1512363" y="287115"/>
                  </a:lnTo>
                  <a:lnTo>
                    <a:pt x="1562207" y="278644"/>
                  </a:lnTo>
                  <a:lnTo>
                    <a:pt x="1612060" y="270232"/>
                  </a:lnTo>
                  <a:lnTo>
                    <a:pt x="1661924" y="261882"/>
                  </a:lnTo>
                  <a:lnTo>
                    <a:pt x="1711799" y="253594"/>
                  </a:lnTo>
                  <a:lnTo>
                    <a:pt x="1761683" y="245368"/>
                  </a:lnTo>
                  <a:lnTo>
                    <a:pt x="1811578" y="237206"/>
                  </a:lnTo>
                  <a:lnTo>
                    <a:pt x="1861483" y="229107"/>
                  </a:lnTo>
                  <a:lnTo>
                    <a:pt x="1911399" y="221072"/>
                  </a:lnTo>
                  <a:lnTo>
                    <a:pt x="1961325" y="213101"/>
                  </a:lnTo>
                  <a:lnTo>
                    <a:pt x="2011262" y="205197"/>
                  </a:lnTo>
                  <a:lnTo>
                    <a:pt x="2061210" y="197357"/>
                  </a:lnTo>
                  <a:lnTo>
                    <a:pt x="2384298" y="150875"/>
                  </a:lnTo>
                  <a:lnTo>
                    <a:pt x="2705862" y="105917"/>
                  </a:lnTo>
                  <a:lnTo>
                    <a:pt x="2755875" y="99417"/>
                  </a:lnTo>
                  <a:lnTo>
                    <a:pt x="2805903" y="93017"/>
                  </a:lnTo>
                  <a:lnTo>
                    <a:pt x="2855946" y="86730"/>
                  </a:lnTo>
                  <a:lnTo>
                    <a:pt x="2906006" y="80566"/>
                  </a:lnTo>
                  <a:lnTo>
                    <a:pt x="2956081" y="74538"/>
                  </a:lnTo>
                  <a:lnTo>
                    <a:pt x="3006174" y="68656"/>
                  </a:lnTo>
                  <a:lnTo>
                    <a:pt x="3056285" y="62932"/>
                  </a:lnTo>
                  <a:lnTo>
                    <a:pt x="3106413" y="57378"/>
                  </a:lnTo>
                  <a:lnTo>
                    <a:pt x="3156561" y="52006"/>
                  </a:lnTo>
                  <a:lnTo>
                    <a:pt x="3206728" y="46826"/>
                  </a:lnTo>
                  <a:lnTo>
                    <a:pt x="3256914" y="41851"/>
                  </a:lnTo>
                  <a:lnTo>
                    <a:pt x="3307122" y="37092"/>
                  </a:lnTo>
                  <a:lnTo>
                    <a:pt x="3357350" y="32560"/>
                  </a:lnTo>
                  <a:lnTo>
                    <a:pt x="3407601" y="28267"/>
                  </a:lnTo>
                  <a:lnTo>
                    <a:pt x="3457873" y="24225"/>
                  </a:lnTo>
                  <a:lnTo>
                    <a:pt x="3508169" y="20444"/>
                  </a:lnTo>
                  <a:lnTo>
                    <a:pt x="3558488" y="16937"/>
                  </a:lnTo>
                  <a:lnTo>
                    <a:pt x="3608832" y="13715"/>
                  </a:lnTo>
                  <a:lnTo>
                    <a:pt x="3743705" y="6095"/>
                  </a:lnTo>
                  <a:lnTo>
                    <a:pt x="387248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5468112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0525"/>
                  </a:moveTo>
                  <a:lnTo>
                    <a:pt x="10198608" y="499109"/>
                  </a:lnTo>
                  <a:lnTo>
                    <a:pt x="10194036" y="501395"/>
                  </a:lnTo>
                  <a:lnTo>
                    <a:pt x="10099547" y="530351"/>
                  </a:lnTo>
                  <a:lnTo>
                    <a:pt x="10004297" y="557783"/>
                  </a:lnTo>
                  <a:lnTo>
                    <a:pt x="9905238" y="582929"/>
                  </a:lnTo>
                  <a:lnTo>
                    <a:pt x="9855584" y="595178"/>
                  </a:lnTo>
                  <a:lnTo>
                    <a:pt x="9805921" y="606829"/>
                  </a:lnTo>
                  <a:lnTo>
                    <a:pt x="9756245" y="617898"/>
                  </a:lnTo>
                  <a:lnTo>
                    <a:pt x="9706553" y="628398"/>
                  </a:lnTo>
                  <a:lnTo>
                    <a:pt x="9656841" y="638344"/>
                  </a:lnTo>
                  <a:lnTo>
                    <a:pt x="9607106" y="647750"/>
                  </a:lnTo>
                  <a:lnTo>
                    <a:pt x="9557344" y="656631"/>
                  </a:lnTo>
                  <a:lnTo>
                    <a:pt x="9507552" y="665001"/>
                  </a:lnTo>
                  <a:lnTo>
                    <a:pt x="9457726" y="672874"/>
                  </a:lnTo>
                  <a:lnTo>
                    <a:pt x="9407863" y="680264"/>
                  </a:lnTo>
                  <a:lnTo>
                    <a:pt x="9357960" y="687187"/>
                  </a:lnTo>
                  <a:lnTo>
                    <a:pt x="9308012" y="693656"/>
                  </a:lnTo>
                  <a:lnTo>
                    <a:pt x="9258017" y="699685"/>
                  </a:lnTo>
                  <a:lnTo>
                    <a:pt x="9207972" y="705290"/>
                  </a:lnTo>
                  <a:lnTo>
                    <a:pt x="9157871" y="710483"/>
                  </a:lnTo>
                  <a:lnTo>
                    <a:pt x="9107713" y="715281"/>
                  </a:lnTo>
                  <a:lnTo>
                    <a:pt x="9057494" y="719696"/>
                  </a:lnTo>
                  <a:lnTo>
                    <a:pt x="9007209" y="723744"/>
                  </a:lnTo>
                  <a:lnTo>
                    <a:pt x="8956857" y="727439"/>
                  </a:lnTo>
                  <a:lnTo>
                    <a:pt x="8906432" y="730794"/>
                  </a:lnTo>
                  <a:lnTo>
                    <a:pt x="8855933" y="733825"/>
                  </a:lnTo>
                  <a:lnTo>
                    <a:pt x="8805355" y="736546"/>
                  </a:lnTo>
                  <a:lnTo>
                    <a:pt x="8754695" y="738971"/>
                  </a:lnTo>
                  <a:lnTo>
                    <a:pt x="8703949" y="741114"/>
                  </a:lnTo>
                  <a:lnTo>
                    <a:pt x="8653114" y="742990"/>
                  </a:lnTo>
                  <a:lnTo>
                    <a:pt x="8551164" y="745997"/>
                  </a:lnTo>
                  <a:lnTo>
                    <a:pt x="8397240" y="745997"/>
                  </a:lnTo>
                  <a:lnTo>
                    <a:pt x="8234933" y="743711"/>
                  </a:lnTo>
                  <a:lnTo>
                    <a:pt x="8134568" y="741604"/>
                  </a:lnTo>
                  <a:lnTo>
                    <a:pt x="8034180" y="738635"/>
                  </a:lnTo>
                  <a:lnTo>
                    <a:pt x="7933775" y="734833"/>
                  </a:lnTo>
                  <a:lnTo>
                    <a:pt x="7833360" y="730225"/>
                  </a:lnTo>
                  <a:lnTo>
                    <a:pt x="7732942" y="724839"/>
                  </a:lnTo>
                  <a:lnTo>
                    <a:pt x="7632526" y="718704"/>
                  </a:lnTo>
                  <a:lnTo>
                    <a:pt x="7532118" y="711847"/>
                  </a:lnTo>
                  <a:lnTo>
                    <a:pt x="7431725" y="704296"/>
                  </a:lnTo>
                  <a:lnTo>
                    <a:pt x="7331353" y="696079"/>
                  </a:lnTo>
                  <a:lnTo>
                    <a:pt x="7231008" y="687224"/>
                  </a:lnTo>
                  <a:lnTo>
                    <a:pt x="7130696" y="677759"/>
                  </a:lnTo>
                  <a:lnTo>
                    <a:pt x="7030424" y="667711"/>
                  </a:lnTo>
                  <a:lnTo>
                    <a:pt x="6930198" y="657110"/>
                  </a:lnTo>
                  <a:lnTo>
                    <a:pt x="6779958" y="640229"/>
                  </a:lnTo>
                  <a:lnTo>
                    <a:pt x="6629855" y="622258"/>
                  </a:lnTo>
                  <a:lnTo>
                    <a:pt x="6479912" y="603291"/>
                  </a:lnTo>
                  <a:lnTo>
                    <a:pt x="6330148" y="583422"/>
                  </a:lnTo>
                  <a:lnTo>
                    <a:pt x="6130778" y="555691"/>
                  </a:lnTo>
                  <a:lnTo>
                    <a:pt x="5931815" y="526747"/>
                  </a:lnTo>
                  <a:lnTo>
                    <a:pt x="5683758" y="489203"/>
                  </a:lnTo>
                  <a:lnTo>
                    <a:pt x="5410199" y="444245"/>
                  </a:lnTo>
                  <a:lnTo>
                    <a:pt x="5129021" y="397001"/>
                  </a:lnTo>
                  <a:lnTo>
                    <a:pt x="4835651" y="346709"/>
                  </a:lnTo>
                  <a:lnTo>
                    <a:pt x="4529327" y="289559"/>
                  </a:lnTo>
                  <a:lnTo>
                    <a:pt x="4226051" y="234695"/>
                  </a:lnTo>
                  <a:lnTo>
                    <a:pt x="3931919" y="187451"/>
                  </a:lnTo>
                  <a:lnTo>
                    <a:pt x="3650741" y="144779"/>
                  </a:lnTo>
                  <a:lnTo>
                    <a:pt x="3381755" y="109727"/>
                  </a:lnTo>
                  <a:lnTo>
                    <a:pt x="3125724" y="80009"/>
                  </a:lnTo>
                  <a:lnTo>
                    <a:pt x="2879597" y="54864"/>
                  </a:lnTo>
                  <a:lnTo>
                    <a:pt x="2645663" y="35051"/>
                  </a:lnTo>
                  <a:lnTo>
                    <a:pt x="2423921" y="19811"/>
                  </a:lnTo>
                  <a:lnTo>
                    <a:pt x="2209800" y="9905"/>
                  </a:lnTo>
                  <a:lnTo>
                    <a:pt x="2010917" y="1524"/>
                  </a:lnTo>
                  <a:lnTo>
                    <a:pt x="1818893" y="0"/>
                  </a:lnTo>
                  <a:lnTo>
                    <a:pt x="1639824" y="0"/>
                  </a:lnTo>
                  <a:lnTo>
                    <a:pt x="1470659" y="3810"/>
                  </a:lnTo>
                  <a:lnTo>
                    <a:pt x="1311402" y="9906"/>
                  </a:lnTo>
                  <a:lnTo>
                    <a:pt x="1212248" y="15683"/>
                  </a:lnTo>
                  <a:lnTo>
                    <a:pt x="1162650" y="18960"/>
                  </a:lnTo>
                  <a:lnTo>
                    <a:pt x="1113050" y="22524"/>
                  </a:lnTo>
                  <a:lnTo>
                    <a:pt x="1063456" y="26398"/>
                  </a:lnTo>
                  <a:lnTo>
                    <a:pt x="1013877" y="30603"/>
                  </a:lnTo>
                  <a:lnTo>
                    <a:pt x="964322" y="35161"/>
                  </a:lnTo>
                  <a:lnTo>
                    <a:pt x="914800" y="40092"/>
                  </a:lnTo>
                  <a:lnTo>
                    <a:pt x="865320" y="45419"/>
                  </a:lnTo>
                  <a:lnTo>
                    <a:pt x="815890" y="51163"/>
                  </a:lnTo>
                  <a:lnTo>
                    <a:pt x="766520" y="57346"/>
                  </a:lnTo>
                  <a:lnTo>
                    <a:pt x="717218" y="63988"/>
                  </a:lnTo>
                  <a:lnTo>
                    <a:pt x="667992" y="71113"/>
                  </a:lnTo>
                  <a:lnTo>
                    <a:pt x="618853" y="78741"/>
                  </a:lnTo>
                  <a:lnTo>
                    <a:pt x="569808" y="86894"/>
                  </a:lnTo>
                  <a:lnTo>
                    <a:pt x="520866" y="95594"/>
                  </a:lnTo>
                  <a:lnTo>
                    <a:pt x="472037" y="104861"/>
                  </a:lnTo>
                  <a:lnTo>
                    <a:pt x="423328" y="114719"/>
                  </a:lnTo>
                  <a:lnTo>
                    <a:pt x="374749" y="125187"/>
                  </a:lnTo>
                  <a:lnTo>
                    <a:pt x="326309" y="136288"/>
                  </a:lnTo>
                  <a:lnTo>
                    <a:pt x="278017" y="148044"/>
                  </a:lnTo>
                  <a:lnTo>
                    <a:pt x="229880" y="160475"/>
                  </a:lnTo>
                  <a:lnTo>
                    <a:pt x="181909" y="173604"/>
                  </a:lnTo>
                  <a:lnTo>
                    <a:pt x="134111" y="187452"/>
                  </a:lnTo>
                  <a:lnTo>
                    <a:pt x="59435" y="211074"/>
                  </a:lnTo>
                  <a:lnTo>
                    <a:pt x="14477" y="228600"/>
                  </a:lnTo>
                  <a:lnTo>
                    <a:pt x="0" y="234696"/>
                  </a:lnTo>
                  <a:lnTo>
                    <a:pt x="0" y="1166622"/>
                  </a:lnTo>
                  <a:lnTo>
                    <a:pt x="10194036" y="1166621"/>
                  </a:lnTo>
                  <a:lnTo>
                    <a:pt x="10198608" y="1160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3863" y="3480307"/>
            <a:ext cx="424942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i="1" dirty="0">
                <a:solidFill>
                  <a:srgbClr val="252525"/>
                </a:solidFill>
                <a:latin typeface="Century Gothic"/>
                <a:cs typeface="Century Gothic"/>
              </a:rPr>
              <a:t>Have </a:t>
            </a:r>
            <a:r>
              <a:rPr sz="3850" i="1" spc="5" dirty="0">
                <a:solidFill>
                  <a:srgbClr val="252525"/>
                </a:solidFill>
                <a:latin typeface="Century Gothic"/>
                <a:cs typeface="Century Gothic"/>
              </a:rPr>
              <a:t>a </a:t>
            </a:r>
            <a:r>
              <a:rPr sz="3850" i="1" dirty="0">
                <a:solidFill>
                  <a:srgbClr val="252525"/>
                </a:solidFill>
                <a:latin typeface="Century Gothic"/>
                <a:cs typeface="Century Gothic"/>
              </a:rPr>
              <a:t>nice</a:t>
            </a:r>
            <a:r>
              <a:rPr sz="3850" i="1" spc="-1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850" i="1" spc="-5" dirty="0">
                <a:solidFill>
                  <a:srgbClr val="252525"/>
                </a:solidFill>
                <a:latin typeface="Century Gothic"/>
                <a:cs typeface="Century Gothic"/>
              </a:rPr>
              <a:t>year.</a:t>
            </a:r>
            <a:endParaRPr sz="38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2438400"/>
            <a:chOff x="249821" y="973074"/>
            <a:chExt cx="10198735" cy="243840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8270" y="3086805"/>
            <a:ext cx="8526780" cy="253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6400"/>
              </a:lnSpc>
              <a:spcBef>
                <a:spcPts val="95"/>
              </a:spcBef>
            </a:pPr>
            <a:r>
              <a:rPr lang="tr-TR" sz="2600" spc="15">
                <a:solidFill>
                  <a:srgbClr val="252525"/>
                </a:solidFill>
                <a:latin typeface="Century Gothic"/>
                <a:cs typeface="Century Gothic"/>
              </a:rPr>
              <a:t>          </a:t>
            </a:r>
            <a:r>
              <a:rPr sz="2600" spc="15">
                <a:solidFill>
                  <a:srgbClr val="252525"/>
                </a:solidFill>
                <a:latin typeface="Century Gothic"/>
                <a:cs typeface="Century Gothic"/>
              </a:rPr>
              <a:t>The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aim of this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term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is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to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enable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learners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to improve </a:t>
            </a:r>
            <a:r>
              <a:rPr sz="2600" spc="73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their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knowledge of the language to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a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higher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level 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which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will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be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vital in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their next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phase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of academic 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life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to come. </a:t>
            </a:r>
            <a:r>
              <a:rPr sz="2600" spc="20" dirty="0">
                <a:solidFill>
                  <a:srgbClr val="252525"/>
                </a:solidFill>
                <a:latin typeface="Century Gothic"/>
                <a:cs typeface="Century Gothic"/>
              </a:rPr>
              <a:t>A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full-fledged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program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is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implemented  to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help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learners </a:t>
            </a:r>
            <a:r>
              <a:rPr sz="2600" spc="10" dirty="0">
                <a:solidFill>
                  <a:srgbClr val="252525"/>
                </a:solidFill>
                <a:latin typeface="Century Gothic"/>
                <a:cs typeface="Century Gothic"/>
              </a:rPr>
              <a:t>to </a:t>
            </a:r>
            <a:r>
              <a:rPr sz="2600" spc="15" dirty="0">
                <a:solidFill>
                  <a:srgbClr val="252525"/>
                </a:solidFill>
                <a:latin typeface="Century Gothic"/>
                <a:cs typeface="Century Gothic"/>
              </a:rPr>
              <a:t>achieve</a:t>
            </a:r>
            <a:r>
              <a:rPr sz="2600" spc="-5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252525"/>
                </a:solidFill>
                <a:latin typeface="Century Gothic"/>
                <a:cs typeface="Century Gothic"/>
              </a:rPr>
              <a:t>this.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6537" y="1302512"/>
            <a:ext cx="625919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850" dirty="0">
                <a:solidFill>
                  <a:srgbClr val="252525"/>
                </a:solidFill>
              </a:rPr>
              <a:t>AIMS FOR THE </a:t>
            </a:r>
            <a:r>
              <a:rPr sz="3850" spc="5" dirty="0">
                <a:solidFill>
                  <a:srgbClr val="252525"/>
                </a:solidFill>
              </a:rPr>
              <a:t>1</a:t>
            </a:r>
            <a:r>
              <a:rPr sz="3825" spc="7" baseline="25054" dirty="0">
                <a:solidFill>
                  <a:srgbClr val="252525"/>
                </a:solidFill>
              </a:rPr>
              <a:t>st</a:t>
            </a:r>
            <a:r>
              <a:rPr sz="3825" spc="434" baseline="25054" dirty="0">
                <a:solidFill>
                  <a:srgbClr val="252525"/>
                </a:solidFill>
              </a:rPr>
              <a:t> </a:t>
            </a:r>
            <a:r>
              <a:rPr sz="3850" spc="-5" dirty="0">
                <a:solidFill>
                  <a:srgbClr val="252525"/>
                </a:solidFill>
              </a:rPr>
              <a:t>SEMESTER</a:t>
            </a:r>
            <a:endParaRPr sz="38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COURSE</a:t>
            </a:r>
            <a:r>
              <a:rPr spc="-65" dirty="0"/>
              <a:t> </a:t>
            </a:r>
            <a:r>
              <a:rPr spc="-5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5105" y="3913123"/>
            <a:ext cx="4286250" cy="399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dirty="0">
                <a:solidFill>
                  <a:srgbClr val="FFFFFF"/>
                </a:solidFill>
                <a:latin typeface="Century Gothic"/>
                <a:cs typeface="Century Gothic"/>
              </a:rPr>
              <a:t>WHAT WE EXPECT FROM</a:t>
            </a:r>
            <a:r>
              <a:rPr sz="245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endParaRPr sz="2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5207000"/>
            <a:chOff x="249821" y="973074"/>
            <a:chExt cx="10198735" cy="520700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8457" y="1379220"/>
              <a:ext cx="4796790" cy="4800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4239" y="2431795"/>
            <a:ext cx="3895090" cy="1736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26110" algn="r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Be </a:t>
            </a:r>
            <a:r>
              <a:rPr sz="2800" spc="5" dirty="0"/>
              <a:t>on </a:t>
            </a:r>
            <a:r>
              <a:rPr sz="2800" dirty="0"/>
              <a:t>time</a:t>
            </a:r>
            <a:r>
              <a:rPr sz="2800" spc="-25" dirty="0"/>
              <a:t> </a:t>
            </a:r>
            <a:r>
              <a:rPr sz="2800" dirty="0"/>
              <a:t>for</a:t>
            </a:r>
            <a:r>
              <a:rPr sz="2800" spc="-10" dirty="0"/>
              <a:t> </a:t>
            </a:r>
            <a:r>
              <a:rPr sz="2800" dirty="0"/>
              <a:t>your  </a:t>
            </a:r>
            <a:r>
              <a:rPr sz="2800" spc="-5" dirty="0"/>
              <a:t>classes </a:t>
            </a:r>
            <a:r>
              <a:rPr sz="2800" dirty="0"/>
              <a:t>and be</a:t>
            </a:r>
            <a:r>
              <a:rPr sz="2800" spc="-25" dirty="0"/>
              <a:t> </a:t>
            </a:r>
            <a:r>
              <a:rPr sz="2800" dirty="0"/>
              <a:t>in</a:t>
            </a:r>
            <a:r>
              <a:rPr sz="2800" spc="-5" dirty="0"/>
              <a:t> </a:t>
            </a:r>
            <a:r>
              <a:rPr sz="2800" dirty="0"/>
              <a:t>the  classroom before</a:t>
            </a:r>
            <a:r>
              <a:rPr sz="2800" spc="-95" dirty="0"/>
              <a:t> </a:t>
            </a:r>
            <a:r>
              <a:rPr sz="2800" dirty="0"/>
              <a:t>your</a:t>
            </a:r>
            <a:endParaRPr sz="2800"/>
          </a:p>
          <a:p>
            <a:pPr marR="5715" algn="r">
              <a:lnSpc>
                <a:spcPct val="100000"/>
              </a:lnSpc>
              <a:spcBef>
                <a:spcPts val="20"/>
              </a:spcBef>
            </a:pPr>
            <a:r>
              <a:rPr sz="2800" dirty="0"/>
              <a:t>instructor.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679" y="793242"/>
            <a:ext cx="6626346" cy="597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1129" y="2409698"/>
            <a:ext cx="3122930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 marR="5080" indent="-122555" algn="r">
              <a:lnSpc>
                <a:spcPct val="100299"/>
              </a:lnSpc>
              <a:spcBef>
                <a:spcPts val="95"/>
              </a:spcBef>
            </a:pPr>
            <a:r>
              <a:rPr sz="2800" dirty="0"/>
              <a:t>Always</a:t>
            </a:r>
            <a:r>
              <a:rPr sz="2800" spc="-20" dirty="0"/>
              <a:t> </a:t>
            </a:r>
            <a:r>
              <a:rPr sz="2800" dirty="0"/>
              <a:t>keep</a:t>
            </a:r>
            <a:r>
              <a:rPr sz="2800" spc="-20" dirty="0"/>
              <a:t> </a:t>
            </a:r>
            <a:r>
              <a:rPr sz="2800" spc="-5" dirty="0"/>
              <a:t>your  </a:t>
            </a:r>
            <a:r>
              <a:rPr sz="2800" dirty="0"/>
              <a:t>materials</a:t>
            </a:r>
            <a:r>
              <a:rPr sz="2800" spc="-45" dirty="0"/>
              <a:t> </a:t>
            </a:r>
            <a:r>
              <a:rPr sz="2800" dirty="0"/>
              <a:t>(books,  etc) with you</a:t>
            </a:r>
            <a:r>
              <a:rPr sz="2800" spc="-50" dirty="0"/>
              <a:t> </a:t>
            </a:r>
            <a:r>
              <a:rPr sz="2800" dirty="0"/>
              <a:t>in</a:t>
            </a:r>
            <a:endParaRPr sz="2800"/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800" dirty="0"/>
              <a:t>classes.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7195" y="2073402"/>
            <a:ext cx="4920996" cy="327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370" y="2776219"/>
            <a:ext cx="4171315" cy="1308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 marR="5080" indent="-370840" algn="r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Do, </a:t>
            </a:r>
            <a:r>
              <a:rPr sz="2800" spc="5" dirty="0"/>
              <a:t>hand </a:t>
            </a:r>
            <a:r>
              <a:rPr sz="2800" dirty="0"/>
              <a:t>in</a:t>
            </a:r>
            <a:r>
              <a:rPr sz="2800" spc="-50" dirty="0"/>
              <a:t> </a:t>
            </a:r>
            <a:r>
              <a:rPr sz="2800" spc="5" dirty="0"/>
              <a:t>and</a:t>
            </a:r>
            <a:r>
              <a:rPr sz="2800" spc="-15" dirty="0"/>
              <a:t> </a:t>
            </a:r>
            <a:r>
              <a:rPr sz="2800" dirty="0"/>
              <a:t>present  your</a:t>
            </a:r>
            <a:r>
              <a:rPr sz="2800" spc="-15" dirty="0"/>
              <a:t> </a:t>
            </a:r>
            <a:r>
              <a:rPr sz="2800" dirty="0"/>
              <a:t>assignments</a:t>
            </a:r>
            <a:r>
              <a:rPr sz="2800" spc="-10" dirty="0"/>
              <a:t> </a:t>
            </a:r>
            <a:r>
              <a:rPr sz="2800" spc="5" dirty="0"/>
              <a:t>and </a:t>
            </a:r>
            <a:r>
              <a:rPr sz="2800" dirty="0"/>
              <a:t> projects </a:t>
            </a:r>
            <a:r>
              <a:rPr sz="2800" spc="5" dirty="0"/>
              <a:t>on</a:t>
            </a:r>
            <a:r>
              <a:rPr sz="2800" spc="-50" dirty="0"/>
              <a:t> </a:t>
            </a:r>
            <a:r>
              <a:rPr sz="2800" dirty="0"/>
              <a:t>time.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4500880"/>
            <a:chOff x="249821" y="973074"/>
            <a:chExt cx="10198735" cy="450088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6541" y="1807463"/>
              <a:ext cx="5478017" cy="3665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5510" y="2347213"/>
            <a:ext cx="3024505" cy="3446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1198880" algn="r">
              <a:lnSpc>
                <a:spcPct val="100400"/>
              </a:lnSpc>
              <a:spcBef>
                <a:spcPts val="95"/>
              </a:spcBef>
            </a:pP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Always</a:t>
            </a:r>
            <a:r>
              <a:rPr sz="2800" b="1" spc="-6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be 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respectful to</a:t>
            </a:r>
            <a:r>
              <a:rPr sz="2800" b="1" spc="-4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your</a:t>
            </a:r>
            <a:endParaRPr sz="2800">
              <a:latin typeface="Century Gothic"/>
              <a:cs typeface="Century Gothic"/>
            </a:endParaRPr>
          </a:p>
          <a:p>
            <a:pPr marL="189230" marR="5080" indent="763905" algn="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peers,</a:t>
            </a:r>
            <a:r>
              <a:rPr sz="2800" b="1" spc="-6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other  students</a:t>
            </a:r>
            <a:r>
              <a:rPr sz="2800" b="1" spc="-5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spc="5" dirty="0">
                <a:solidFill>
                  <a:srgbClr val="063D87"/>
                </a:solidFill>
                <a:latin typeface="Century Gothic"/>
                <a:cs typeface="Century Gothic"/>
              </a:rPr>
              <a:t>and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 instructors  whether</a:t>
            </a:r>
            <a:r>
              <a:rPr sz="2800" b="1" spc="-1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you</a:t>
            </a:r>
            <a:r>
              <a:rPr sz="2800" b="1" spc="-1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are  in the</a:t>
            </a:r>
            <a:r>
              <a:rPr sz="2800" b="1" spc="-3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classroom</a:t>
            </a:r>
            <a:endParaRPr sz="28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  <a:spcBef>
                <a:spcPts val="30"/>
              </a:spcBef>
            </a:pP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or</a:t>
            </a:r>
            <a:r>
              <a:rPr sz="2800" b="1" spc="-6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outside.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5256530"/>
            <a:chOff x="249821" y="973074"/>
            <a:chExt cx="10198735" cy="525653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8457" y="1328927"/>
              <a:ext cx="4796790" cy="49004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0881" y="2380742"/>
            <a:ext cx="4267835" cy="259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1245" algn="r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When </a:t>
            </a:r>
            <a:r>
              <a:rPr sz="2800" dirty="0"/>
              <a:t>you</a:t>
            </a:r>
            <a:r>
              <a:rPr sz="2800" spc="-50" dirty="0"/>
              <a:t> </a:t>
            </a:r>
            <a:r>
              <a:rPr sz="2800" spc="5" dirty="0"/>
              <a:t>need</a:t>
            </a:r>
            <a:r>
              <a:rPr sz="2800" spc="-20" dirty="0"/>
              <a:t> </a:t>
            </a:r>
            <a:r>
              <a:rPr sz="2800" dirty="0"/>
              <a:t>to  consult your</a:t>
            </a:r>
            <a:r>
              <a:rPr sz="2800" spc="5" dirty="0"/>
              <a:t> </a:t>
            </a:r>
            <a:r>
              <a:rPr sz="2800" dirty="0"/>
              <a:t>counsellors,  please</a:t>
            </a:r>
            <a:r>
              <a:rPr sz="2800" spc="-40" dirty="0"/>
              <a:t> </a:t>
            </a:r>
            <a:r>
              <a:rPr sz="2800" dirty="0"/>
              <a:t>request</a:t>
            </a:r>
            <a:r>
              <a:rPr sz="2800" spc="-35" dirty="0"/>
              <a:t> </a:t>
            </a:r>
            <a:r>
              <a:rPr sz="2800" dirty="0"/>
              <a:t>an </a:t>
            </a:r>
            <a:r>
              <a:rPr sz="2800" spc="-5" dirty="0"/>
              <a:t> </a:t>
            </a:r>
            <a:r>
              <a:rPr sz="2800" dirty="0"/>
              <a:t>appointment and</a:t>
            </a:r>
            <a:r>
              <a:rPr sz="2800" spc="-60" dirty="0"/>
              <a:t> </a:t>
            </a:r>
            <a:r>
              <a:rPr sz="2800" dirty="0"/>
              <a:t>be</a:t>
            </a:r>
            <a:r>
              <a:rPr sz="2800" spc="-30" dirty="0"/>
              <a:t> </a:t>
            </a:r>
            <a:r>
              <a:rPr sz="2800" dirty="0"/>
              <a:t>on </a:t>
            </a:r>
            <a:r>
              <a:rPr sz="2800" spc="-5" dirty="0"/>
              <a:t> </a:t>
            </a:r>
            <a:r>
              <a:rPr sz="2800" dirty="0"/>
              <a:t>time, in place for</a:t>
            </a:r>
            <a:r>
              <a:rPr sz="2800" spc="-25" dirty="0"/>
              <a:t> </a:t>
            </a:r>
            <a:r>
              <a:rPr sz="2800" dirty="0"/>
              <a:t>your</a:t>
            </a:r>
            <a:endParaRPr sz="2800"/>
          </a:p>
          <a:p>
            <a:pPr marR="7620" algn="r">
              <a:lnSpc>
                <a:spcPct val="100000"/>
              </a:lnSpc>
              <a:spcBef>
                <a:spcPts val="30"/>
              </a:spcBef>
            </a:pPr>
            <a:r>
              <a:rPr sz="2800" spc="-5" dirty="0"/>
              <a:t>appointment.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21" y="973074"/>
            <a:ext cx="10198735" cy="4961890"/>
            <a:chOff x="249821" y="973074"/>
            <a:chExt cx="10198735" cy="4961890"/>
          </a:xfrm>
        </p:grpSpPr>
        <p:sp>
          <p:nvSpPr>
            <p:cNvPr id="3" name="object 3"/>
            <p:cNvSpPr/>
            <p:nvPr/>
          </p:nvSpPr>
          <p:spPr>
            <a:xfrm>
              <a:off x="268871" y="973074"/>
              <a:ext cx="10168877" cy="2164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839" y="2256282"/>
              <a:ext cx="7377683" cy="752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51" y="2271436"/>
              <a:ext cx="6393180" cy="678815"/>
            </a:xfrm>
            <a:custGeom>
              <a:avLst/>
              <a:gdLst/>
              <a:ahLst/>
              <a:cxnLst/>
              <a:rect l="l" t="t" r="r" b="b"/>
              <a:pathLst>
                <a:path w="6393180" h="678814">
                  <a:moveTo>
                    <a:pt x="0" y="67903"/>
                  </a:moveTo>
                  <a:lnTo>
                    <a:pt x="89916" y="54187"/>
                  </a:lnTo>
                  <a:lnTo>
                    <a:pt x="140134" y="48045"/>
                  </a:lnTo>
                  <a:lnTo>
                    <a:pt x="190396" y="42344"/>
                  </a:lnTo>
                  <a:lnTo>
                    <a:pt x="240698" y="37071"/>
                  </a:lnTo>
                  <a:lnTo>
                    <a:pt x="291037" y="32212"/>
                  </a:lnTo>
                  <a:lnTo>
                    <a:pt x="341412" y="27754"/>
                  </a:lnTo>
                  <a:lnTo>
                    <a:pt x="391820" y="23684"/>
                  </a:lnTo>
                  <a:lnTo>
                    <a:pt x="442258" y="19989"/>
                  </a:lnTo>
                  <a:lnTo>
                    <a:pt x="492725" y="16655"/>
                  </a:lnTo>
                  <a:lnTo>
                    <a:pt x="543217" y="13669"/>
                  </a:lnTo>
                  <a:lnTo>
                    <a:pt x="593732" y="11017"/>
                  </a:lnTo>
                  <a:lnTo>
                    <a:pt x="644268" y="8688"/>
                  </a:lnTo>
                  <a:lnTo>
                    <a:pt x="694822" y="6666"/>
                  </a:lnTo>
                  <a:lnTo>
                    <a:pt x="745392" y="4940"/>
                  </a:lnTo>
                  <a:lnTo>
                    <a:pt x="795975" y="3495"/>
                  </a:lnTo>
                  <a:lnTo>
                    <a:pt x="846570" y="2319"/>
                  </a:lnTo>
                  <a:lnTo>
                    <a:pt x="897173" y="1398"/>
                  </a:lnTo>
                  <a:lnTo>
                    <a:pt x="947782" y="718"/>
                  </a:lnTo>
                  <a:lnTo>
                    <a:pt x="998394" y="268"/>
                  </a:lnTo>
                  <a:lnTo>
                    <a:pt x="1049008" y="33"/>
                  </a:lnTo>
                  <a:lnTo>
                    <a:pt x="1099621" y="0"/>
                  </a:lnTo>
                  <a:lnTo>
                    <a:pt x="1150230" y="155"/>
                  </a:lnTo>
                  <a:lnTo>
                    <a:pt x="1200833" y="487"/>
                  </a:lnTo>
                  <a:lnTo>
                    <a:pt x="1251428" y="980"/>
                  </a:lnTo>
                  <a:lnTo>
                    <a:pt x="1302011" y="1623"/>
                  </a:lnTo>
                  <a:lnTo>
                    <a:pt x="1352582" y="2402"/>
                  </a:lnTo>
                  <a:lnTo>
                    <a:pt x="1403136" y="3303"/>
                  </a:lnTo>
                  <a:lnTo>
                    <a:pt x="1453672" y="4313"/>
                  </a:lnTo>
                  <a:lnTo>
                    <a:pt x="1504188" y="5419"/>
                  </a:lnTo>
                  <a:lnTo>
                    <a:pt x="1705356" y="13039"/>
                  </a:lnTo>
                  <a:lnTo>
                    <a:pt x="1918716" y="22945"/>
                  </a:lnTo>
                  <a:lnTo>
                    <a:pt x="1969472" y="25939"/>
                  </a:lnTo>
                  <a:lnTo>
                    <a:pt x="2020200" y="29055"/>
                  </a:lnTo>
                  <a:lnTo>
                    <a:pt x="2070899" y="32294"/>
                  </a:lnTo>
                  <a:lnTo>
                    <a:pt x="2121570" y="35653"/>
                  </a:lnTo>
                  <a:lnTo>
                    <a:pt x="2172213" y="39133"/>
                  </a:lnTo>
                  <a:lnTo>
                    <a:pt x="2222830" y="42732"/>
                  </a:lnTo>
                  <a:lnTo>
                    <a:pt x="2273420" y="46449"/>
                  </a:lnTo>
                  <a:lnTo>
                    <a:pt x="2323984" y="50283"/>
                  </a:lnTo>
                  <a:lnTo>
                    <a:pt x="2374523" y="54235"/>
                  </a:lnTo>
                  <a:lnTo>
                    <a:pt x="2425036" y="58302"/>
                  </a:lnTo>
                  <a:lnTo>
                    <a:pt x="2475525" y="62484"/>
                  </a:lnTo>
                  <a:lnTo>
                    <a:pt x="2525990" y="66780"/>
                  </a:lnTo>
                  <a:lnTo>
                    <a:pt x="2576431" y="71189"/>
                  </a:lnTo>
                  <a:lnTo>
                    <a:pt x="2626849" y="75711"/>
                  </a:lnTo>
                  <a:lnTo>
                    <a:pt x="2677244" y="80344"/>
                  </a:lnTo>
                  <a:lnTo>
                    <a:pt x="2727617" y="85087"/>
                  </a:lnTo>
                  <a:lnTo>
                    <a:pt x="2777968" y="89940"/>
                  </a:lnTo>
                  <a:lnTo>
                    <a:pt x="2828299" y="94902"/>
                  </a:lnTo>
                  <a:lnTo>
                    <a:pt x="2878608" y="99972"/>
                  </a:lnTo>
                  <a:lnTo>
                    <a:pt x="2928897" y="105149"/>
                  </a:lnTo>
                  <a:lnTo>
                    <a:pt x="2979166" y="110432"/>
                  </a:lnTo>
                  <a:lnTo>
                    <a:pt x="3029416" y="115820"/>
                  </a:lnTo>
                  <a:lnTo>
                    <a:pt x="3079647" y="121313"/>
                  </a:lnTo>
                  <a:lnTo>
                    <a:pt x="3129860" y="126910"/>
                  </a:lnTo>
                  <a:lnTo>
                    <a:pt x="3180055" y="132609"/>
                  </a:lnTo>
                  <a:lnTo>
                    <a:pt x="3230233" y="138410"/>
                  </a:lnTo>
                  <a:lnTo>
                    <a:pt x="3280393" y="144312"/>
                  </a:lnTo>
                  <a:lnTo>
                    <a:pt x="3330538" y="150314"/>
                  </a:lnTo>
                  <a:lnTo>
                    <a:pt x="3380666" y="156415"/>
                  </a:lnTo>
                  <a:lnTo>
                    <a:pt x="3430779" y="162615"/>
                  </a:lnTo>
                  <a:lnTo>
                    <a:pt x="3480877" y="168912"/>
                  </a:lnTo>
                  <a:lnTo>
                    <a:pt x="3530960" y="175305"/>
                  </a:lnTo>
                  <a:lnTo>
                    <a:pt x="3581030" y="181795"/>
                  </a:lnTo>
                  <a:lnTo>
                    <a:pt x="3631085" y="188379"/>
                  </a:lnTo>
                  <a:lnTo>
                    <a:pt x="3681128" y="195057"/>
                  </a:lnTo>
                  <a:lnTo>
                    <a:pt x="3731158" y="201828"/>
                  </a:lnTo>
                  <a:lnTo>
                    <a:pt x="3781177" y="208692"/>
                  </a:lnTo>
                  <a:lnTo>
                    <a:pt x="3831183" y="215647"/>
                  </a:lnTo>
                  <a:lnTo>
                    <a:pt x="3881179" y="222692"/>
                  </a:lnTo>
                  <a:lnTo>
                    <a:pt x="3931163" y="229827"/>
                  </a:lnTo>
                  <a:lnTo>
                    <a:pt x="3981138" y="237051"/>
                  </a:lnTo>
                  <a:lnTo>
                    <a:pt x="4031103" y="244363"/>
                  </a:lnTo>
                  <a:lnTo>
                    <a:pt x="4081059" y="251762"/>
                  </a:lnTo>
                  <a:lnTo>
                    <a:pt x="4131006" y="259247"/>
                  </a:lnTo>
                  <a:lnTo>
                    <a:pt x="4180944" y="266817"/>
                  </a:lnTo>
                  <a:lnTo>
                    <a:pt x="4230875" y="274471"/>
                  </a:lnTo>
                  <a:lnTo>
                    <a:pt x="4280799" y="282209"/>
                  </a:lnTo>
                  <a:lnTo>
                    <a:pt x="4330716" y="290030"/>
                  </a:lnTo>
                  <a:lnTo>
                    <a:pt x="4380627" y="297933"/>
                  </a:lnTo>
                  <a:lnTo>
                    <a:pt x="4430531" y="305916"/>
                  </a:lnTo>
                  <a:lnTo>
                    <a:pt x="4480431" y="313980"/>
                  </a:lnTo>
                  <a:lnTo>
                    <a:pt x="4530325" y="322122"/>
                  </a:lnTo>
                  <a:lnTo>
                    <a:pt x="4580216" y="330343"/>
                  </a:lnTo>
                  <a:lnTo>
                    <a:pt x="4630102" y="338642"/>
                  </a:lnTo>
                  <a:lnTo>
                    <a:pt x="4679985" y="347016"/>
                  </a:lnTo>
                  <a:lnTo>
                    <a:pt x="4729865" y="355467"/>
                  </a:lnTo>
                  <a:lnTo>
                    <a:pt x="4779742" y="363993"/>
                  </a:lnTo>
                  <a:lnTo>
                    <a:pt x="4829618" y="372592"/>
                  </a:lnTo>
                  <a:lnTo>
                    <a:pt x="4879492" y="381264"/>
                  </a:lnTo>
                  <a:lnTo>
                    <a:pt x="4929365" y="390009"/>
                  </a:lnTo>
                  <a:lnTo>
                    <a:pt x="4979237" y="398825"/>
                  </a:lnTo>
                  <a:lnTo>
                    <a:pt x="5029109" y="407711"/>
                  </a:lnTo>
                  <a:lnTo>
                    <a:pt x="5078982" y="416667"/>
                  </a:lnTo>
                  <a:lnTo>
                    <a:pt x="5128856" y="425692"/>
                  </a:lnTo>
                  <a:lnTo>
                    <a:pt x="5178731" y="434785"/>
                  </a:lnTo>
                  <a:lnTo>
                    <a:pt x="5228608" y="443944"/>
                  </a:lnTo>
                  <a:lnTo>
                    <a:pt x="5278487" y="453170"/>
                  </a:lnTo>
                  <a:lnTo>
                    <a:pt x="5328369" y="462461"/>
                  </a:lnTo>
                  <a:lnTo>
                    <a:pt x="5378255" y="471816"/>
                  </a:lnTo>
                  <a:lnTo>
                    <a:pt x="5428144" y="481235"/>
                  </a:lnTo>
                  <a:lnTo>
                    <a:pt x="5478038" y="490716"/>
                  </a:lnTo>
                  <a:lnTo>
                    <a:pt x="5527936" y="500259"/>
                  </a:lnTo>
                  <a:lnTo>
                    <a:pt x="5577840" y="509863"/>
                  </a:lnTo>
                  <a:lnTo>
                    <a:pt x="5977890" y="590635"/>
                  </a:lnTo>
                  <a:lnTo>
                    <a:pt x="6393180" y="67826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0705" y="2258568"/>
              <a:ext cx="3867150" cy="571500"/>
            </a:xfrm>
            <a:custGeom>
              <a:avLst/>
              <a:gdLst/>
              <a:ahLst/>
              <a:cxnLst/>
              <a:rect l="l" t="t" r="r" b="b"/>
              <a:pathLst>
                <a:path w="3867150" h="571500">
                  <a:moveTo>
                    <a:pt x="0" y="571500"/>
                  </a:moveTo>
                  <a:lnTo>
                    <a:pt x="111252" y="548640"/>
                  </a:lnTo>
                  <a:lnTo>
                    <a:pt x="417576" y="487680"/>
                  </a:lnTo>
                  <a:lnTo>
                    <a:pt x="467145" y="478107"/>
                  </a:lnTo>
                  <a:lnTo>
                    <a:pt x="516722" y="468571"/>
                  </a:lnTo>
                  <a:lnTo>
                    <a:pt x="566306" y="459072"/>
                  </a:lnTo>
                  <a:lnTo>
                    <a:pt x="615898" y="449614"/>
                  </a:lnTo>
                  <a:lnTo>
                    <a:pt x="665498" y="440195"/>
                  </a:lnTo>
                  <a:lnTo>
                    <a:pt x="715106" y="430819"/>
                  </a:lnTo>
                  <a:lnTo>
                    <a:pt x="764722" y="421486"/>
                  </a:lnTo>
                  <a:lnTo>
                    <a:pt x="814347" y="412197"/>
                  </a:lnTo>
                  <a:lnTo>
                    <a:pt x="863980" y="402954"/>
                  </a:lnTo>
                  <a:lnTo>
                    <a:pt x="913621" y="393757"/>
                  </a:lnTo>
                  <a:lnTo>
                    <a:pt x="963272" y="384609"/>
                  </a:lnTo>
                  <a:lnTo>
                    <a:pt x="1012932" y="375510"/>
                  </a:lnTo>
                  <a:lnTo>
                    <a:pt x="1062600" y="366463"/>
                  </a:lnTo>
                  <a:lnTo>
                    <a:pt x="1112279" y="357467"/>
                  </a:lnTo>
                  <a:lnTo>
                    <a:pt x="1161966" y="348524"/>
                  </a:lnTo>
                  <a:lnTo>
                    <a:pt x="1211664" y="339636"/>
                  </a:lnTo>
                  <a:lnTo>
                    <a:pt x="1261371" y="330804"/>
                  </a:lnTo>
                  <a:lnTo>
                    <a:pt x="1311088" y="322029"/>
                  </a:lnTo>
                  <a:lnTo>
                    <a:pt x="1360815" y="313312"/>
                  </a:lnTo>
                  <a:lnTo>
                    <a:pt x="1410553" y="304655"/>
                  </a:lnTo>
                  <a:lnTo>
                    <a:pt x="1460302" y="296059"/>
                  </a:lnTo>
                  <a:lnTo>
                    <a:pt x="1510061" y="287525"/>
                  </a:lnTo>
                  <a:lnTo>
                    <a:pt x="1559830" y="279054"/>
                  </a:lnTo>
                  <a:lnTo>
                    <a:pt x="1609611" y="270648"/>
                  </a:lnTo>
                  <a:lnTo>
                    <a:pt x="1659403" y="262309"/>
                  </a:lnTo>
                  <a:lnTo>
                    <a:pt x="1709207" y="254036"/>
                  </a:lnTo>
                  <a:lnTo>
                    <a:pt x="1759021" y="245832"/>
                  </a:lnTo>
                  <a:lnTo>
                    <a:pt x="1808848" y="237698"/>
                  </a:lnTo>
                  <a:lnTo>
                    <a:pt x="1858686" y="229635"/>
                  </a:lnTo>
                  <a:lnTo>
                    <a:pt x="1908537" y="221644"/>
                  </a:lnTo>
                  <a:lnTo>
                    <a:pt x="1958399" y="213727"/>
                  </a:lnTo>
                  <a:lnTo>
                    <a:pt x="2008274" y="205885"/>
                  </a:lnTo>
                  <a:lnTo>
                    <a:pt x="2058162" y="198119"/>
                  </a:lnTo>
                  <a:lnTo>
                    <a:pt x="2381250" y="150875"/>
                  </a:lnTo>
                  <a:lnTo>
                    <a:pt x="2701290" y="105917"/>
                  </a:lnTo>
                  <a:lnTo>
                    <a:pt x="2751269" y="99504"/>
                  </a:lnTo>
                  <a:lnTo>
                    <a:pt x="2801262" y="93183"/>
                  </a:lnTo>
                  <a:lnTo>
                    <a:pt x="2851270" y="86965"/>
                  </a:lnTo>
                  <a:lnTo>
                    <a:pt x="2901294" y="80861"/>
                  </a:lnTo>
                  <a:lnTo>
                    <a:pt x="2951333" y="74883"/>
                  </a:lnTo>
                  <a:lnTo>
                    <a:pt x="3001388" y="69042"/>
                  </a:lnTo>
                  <a:lnTo>
                    <a:pt x="3051460" y="63350"/>
                  </a:lnTo>
                  <a:lnTo>
                    <a:pt x="3101549" y="57816"/>
                  </a:lnTo>
                  <a:lnTo>
                    <a:pt x="3151655" y="52454"/>
                  </a:lnTo>
                  <a:lnTo>
                    <a:pt x="3201780" y="47273"/>
                  </a:lnTo>
                  <a:lnTo>
                    <a:pt x="3251924" y="42285"/>
                  </a:lnTo>
                  <a:lnTo>
                    <a:pt x="3302087" y="37501"/>
                  </a:lnTo>
                  <a:lnTo>
                    <a:pt x="3352270" y="32933"/>
                  </a:lnTo>
                  <a:lnTo>
                    <a:pt x="3402473" y="28591"/>
                  </a:lnTo>
                  <a:lnTo>
                    <a:pt x="3452696" y="24488"/>
                  </a:lnTo>
                  <a:lnTo>
                    <a:pt x="3502942" y="20633"/>
                  </a:lnTo>
                  <a:lnTo>
                    <a:pt x="3553208" y="17038"/>
                  </a:lnTo>
                  <a:lnTo>
                    <a:pt x="3603498" y="13715"/>
                  </a:lnTo>
                  <a:lnTo>
                    <a:pt x="3738372" y="6095"/>
                  </a:lnTo>
                  <a:lnTo>
                    <a:pt x="386715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821" y="2244438"/>
              <a:ext cx="10198735" cy="1167130"/>
            </a:xfrm>
            <a:custGeom>
              <a:avLst/>
              <a:gdLst/>
              <a:ahLst/>
              <a:cxnLst/>
              <a:rect l="l" t="t" r="r" b="b"/>
              <a:pathLst>
                <a:path w="10198735" h="1167129">
                  <a:moveTo>
                    <a:pt x="10198608" y="1161701"/>
                  </a:moveTo>
                  <a:lnTo>
                    <a:pt x="10198608" y="499523"/>
                  </a:lnTo>
                  <a:lnTo>
                    <a:pt x="10194036" y="501809"/>
                  </a:lnTo>
                  <a:lnTo>
                    <a:pt x="10099547" y="531527"/>
                  </a:lnTo>
                  <a:lnTo>
                    <a:pt x="10004297" y="558959"/>
                  </a:lnTo>
                  <a:lnTo>
                    <a:pt x="9905238" y="584105"/>
                  </a:lnTo>
                  <a:lnTo>
                    <a:pt x="9855989" y="596249"/>
                  </a:lnTo>
                  <a:lnTo>
                    <a:pt x="9806637" y="607815"/>
                  </a:lnTo>
                  <a:lnTo>
                    <a:pt x="9757187" y="618814"/>
                  </a:lnTo>
                  <a:lnTo>
                    <a:pt x="9707641" y="629261"/>
                  </a:lnTo>
                  <a:lnTo>
                    <a:pt x="9658005" y="639168"/>
                  </a:lnTo>
                  <a:lnTo>
                    <a:pt x="9608281" y="648548"/>
                  </a:lnTo>
                  <a:lnTo>
                    <a:pt x="9558475" y="657413"/>
                  </a:lnTo>
                  <a:lnTo>
                    <a:pt x="9508589" y="665777"/>
                  </a:lnTo>
                  <a:lnTo>
                    <a:pt x="9458629" y="673651"/>
                  </a:lnTo>
                  <a:lnTo>
                    <a:pt x="9408598" y="681050"/>
                  </a:lnTo>
                  <a:lnTo>
                    <a:pt x="9358501" y="687985"/>
                  </a:lnTo>
                  <a:lnTo>
                    <a:pt x="9308341" y="694471"/>
                  </a:lnTo>
                  <a:lnTo>
                    <a:pt x="9258122" y="700518"/>
                  </a:lnTo>
                  <a:lnTo>
                    <a:pt x="9207848" y="706141"/>
                  </a:lnTo>
                  <a:lnTo>
                    <a:pt x="9157524" y="711352"/>
                  </a:lnTo>
                  <a:lnTo>
                    <a:pt x="9107154" y="716163"/>
                  </a:lnTo>
                  <a:lnTo>
                    <a:pt x="9056741" y="720589"/>
                  </a:lnTo>
                  <a:lnTo>
                    <a:pt x="9006289" y="724640"/>
                  </a:lnTo>
                  <a:lnTo>
                    <a:pt x="8955803" y="728331"/>
                  </a:lnTo>
                  <a:lnTo>
                    <a:pt x="8905287" y="731675"/>
                  </a:lnTo>
                  <a:lnTo>
                    <a:pt x="8854745" y="734683"/>
                  </a:lnTo>
                  <a:lnTo>
                    <a:pt x="8804180" y="737368"/>
                  </a:lnTo>
                  <a:lnTo>
                    <a:pt x="8753597" y="739745"/>
                  </a:lnTo>
                  <a:lnTo>
                    <a:pt x="8703000" y="741824"/>
                  </a:lnTo>
                  <a:lnTo>
                    <a:pt x="8652392" y="743620"/>
                  </a:lnTo>
                  <a:lnTo>
                    <a:pt x="8601779" y="745145"/>
                  </a:lnTo>
                  <a:lnTo>
                    <a:pt x="8551164" y="746411"/>
                  </a:lnTo>
                  <a:lnTo>
                    <a:pt x="8397240" y="746411"/>
                  </a:lnTo>
                  <a:lnTo>
                    <a:pt x="8234933" y="744887"/>
                  </a:lnTo>
                  <a:lnTo>
                    <a:pt x="8134572" y="742726"/>
                  </a:lnTo>
                  <a:lnTo>
                    <a:pt x="8034188" y="739708"/>
                  </a:lnTo>
                  <a:lnTo>
                    <a:pt x="7933788" y="735861"/>
                  </a:lnTo>
                  <a:lnTo>
                    <a:pt x="7833378" y="731212"/>
                  </a:lnTo>
                  <a:lnTo>
                    <a:pt x="7732963" y="725790"/>
                  </a:lnTo>
                  <a:lnTo>
                    <a:pt x="7632551" y="719623"/>
                  </a:lnTo>
                  <a:lnTo>
                    <a:pt x="7532147" y="712738"/>
                  </a:lnTo>
                  <a:lnTo>
                    <a:pt x="7431757" y="705163"/>
                  </a:lnTo>
                  <a:lnTo>
                    <a:pt x="7331388" y="696926"/>
                  </a:lnTo>
                  <a:lnTo>
                    <a:pt x="7231046" y="688056"/>
                  </a:lnTo>
                  <a:lnTo>
                    <a:pt x="7130736" y="678580"/>
                  </a:lnTo>
                  <a:lnTo>
                    <a:pt x="7030466" y="668527"/>
                  </a:lnTo>
                  <a:lnTo>
                    <a:pt x="6930241" y="657923"/>
                  </a:lnTo>
                  <a:lnTo>
                    <a:pt x="6780002" y="641048"/>
                  </a:lnTo>
                  <a:lnTo>
                    <a:pt x="6629899" y="623093"/>
                  </a:lnTo>
                  <a:lnTo>
                    <a:pt x="6479953" y="604152"/>
                  </a:lnTo>
                  <a:lnTo>
                    <a:pt x="6330185" y="584319"/>
                  </a:lnTo>
                  <a:lnTo>
                    <a:pt x="6130808" y="556652"/>
                  </a:lnTo>
                  <a:lnTo>
                    <a:pt x="5931834" y="527792"/>
                  </a:lnTo>
                  <a:lnTo>
                    <a:pt x="5683758" y="490379"/>
                  </a:lnTo>
                  <a:lnTo>
                    <a:pt x="5410199" y="445421"/>
                  </a:lnTo>
                  <a:lnTo>
                    <a:pt x="5129021" y="398177"/>
                  </a:lnTo>
                  <a:lnTo>
                    <a:pt x="4835651" y="347123"/>
                  </a:lnTo>
                  <a:lnTo>
                    <a:pt x="4429468" y="272456"/>
                  </a:lnTo>
                  <a:lnTo>
                    <a:pt x="4279303" y="245805"/>
                  </a:lnTo>
                  <a:lnTo>
                    <a:pt x="4128718" y="220138"/>
                  </a:lnTo>
                  <a:lnTo>
                    <a:pt x="3977749" y="195525"/>
                  </a:lnTo>
                  <a:lnTo>
                    <a:pt x="3876906" y="179735"/>
                  </a:lnTo>
                  <a:lnTo>
                    <a:pt x="3775917" y="164465"/>
                  </a:lnTo>
                  <a:lnTo>
                    <a:pt x="3674794" y="149735"/>
                  </a:lnTo>
                  <a:lnTo>
                    <a:pt x="3573545" y="135566"/>
                  </a:lnTo>
                  <a:lnTo>
                    <a:pt x="3472183" y="121979"/>
                  </a:lnTo>
                  <a:lnTo>
                    <a:pt x="3370716" y="108995"/>
                  </a:lnTo>
                  <a:lnTo>
                    <a:pt x="3269155" y="96633"/>
                  </a:lnTo>
                  <a:lnTo>
                    <a:pt x="3167511" y="84914"/>
                  </a:lnTo>
                  <a:lnTo>
                    <a:pt x="3065793" y="73860"/>
                  </a:lnTo>
                  <a:lnTo>
                    <a:pt x="2964013" y="63491"/>
                  </a:lnTo>
                  <a:lnTo>
                    <a:pt x="2862179" y="53828"/>
                  </a:lnTo>
                  <a:lnTo>
                    <a:pt x="2760304" y="44890"/>
                  </a:lnTo>
                  <a:lnTo>
                    <a:pt x="2658396" y="36700"/>
                  </a:lnTo>
                  <a:lnTo>
                    <a:pt x="2556467" y="29277"/>
                  </a:lnTo>
                  <a:lnTo>
                    <a:pt x="2454526" y="22642"/>
                  </a:lnTo>
                  <a:lnTo>
                    <a:pt x="2352584" y="16816"/>
                  </a:lnTo>
                  <a:lnTo>
                    <a:pt x="2250651" y="11819"/>
                  </a:lnTo>
                  <a:lnTo>
                    <a:pt x="2148738" y="7672"/>
                  </a:lnTo>
                  <a:lnTo>
                    <a:pt x="2046854" y="4396"/>
                  </a:lnTo>
                  <a:lnTo>
                    <a:pt x="1945011" y="2012"/>
                  </a:lnTo>
                  <a:lnTo>
                    <a:pt x="1843218" y="539"/>
                  </a:lnTo>
                  <a:lnTo>
                    <a:pt x="1741485" y="0"/>
                  </a:lnTo>
                  <a:lnTo>
                    <a:pt x="1639824" y="413"/>
                  </a:lnTo>
                  <a:lnTo>
                    <a:pt x="1470659" y="4985"/>
                  </a:lnTo>
                  <a:lnTo>
                    <a:pt x="1311402" y="10319"/>
                  </a:lnTo>
                  <a:lnTo>
                    <a:pt x="1162050" y="20225"/>
                  </a:lnTo>
                  <a:lnTo>
                    <a:pt x="1022603" y="30131"/>
                  </a:lnTo>
                  <a:lnTo>
                    <a:pt x="890777" y="43847"/>
                  </a:lnTo>
                  <a:lnTo>
                    <a:pt x="771143" y="57563"/>
                  </a:lnTo>
                  <a:lnTo>
                    <a:pt x="659129" y="72803"/>
                  </a:lnTo>
                  <a:lnTo>
                    <a:pt x="560069" y="91091"/>
                  </a:lnTo>
                  <a:lnTo>
                    <a:pt x="464819" y="106331"/>
                  </a:lnTo>
                  <a:lnTo>
                    <a:pt x="383285" y="123857"/>
                  </a:lnTo>
                  <a:lnTo>
                    <a:pt x="240791" y="157385"/>
                  </a:lnTo>
                  <a:lnTo>
                    <a:pt x="183641" y="172625"/>
                  </a:lnTo>
                  <a:lnTo>
                    <a:pt x="134111" y="188627"/>
                  </a:lnTo>
                  <a:lnTo>
                    <a:pt x="59435" y="212249"/>
                  </a:lnTo>
                  <a:lnTo>
                    <a:pt x="14477" y="229775"/>
                  </a:lnTo>
                  <a:lnTo>
                    <a:pt x="0" y="235871"/>
                  </a:lnTo>
                  <a:lnTo>
                    <a:pt x="0" y="1167035"/>
                  </a:lnTo>
                  <a:lnTo>
                    <a:pt x="10194036" y="1167035"/>
                  </a:lnTo>
                  <a:lnTo>
                    <a:pt x="10198608" y="1161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7665" y="1632965"/>
              <a:ext cx="4580382" cy="43014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4700" y="2107218"/>
            <a:ext cx="3818890" cy="40881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195" marR="5715" indent="1323975" algn="r">
              <a:lnSpc>
                <a:spcPts val="3030"/>
              </a:lnSpc>
              <a:spcBef>
                <a:spcPts val="480"/>
              </a:spcBef>
            </a:pP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Plagiarism</a:t>
            </a:r>
            <a:r>
              <a:rPr sz="2800" b="1" spc="-3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is</a:t>
            </a:r>
            <a:r>
              <a:rPr sz="2800" b="1" spc="-3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spc="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 presenting</a:t>
            </a:r>
            <a:r>
              <a:rPr sz="2800" b="1" spc="-6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spc="5" dirty="0">
                <a:solidFill>
                  <a:srgbClr val="063D87"/>
                </a:solidFill>
                <a:latin typeface="Century Gothic"/>
                <a:cs typeface="Century Gothic"/>
              </a:rPr>
              <a:t>someone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else’s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idea</a:t>
            </a:r>
            <a:r>
              <a:rPr sz="2800" b="1" spc="-1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as</a:t>
            </a:r>
            <a:r>
              <a:rPr sz="2800" b="1" spc="-1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your  own and it is </a:t>
            </a:r>
            <a:r>
              <a:rPr sz="2800" b="1" spc="5" dirty="0">
                <a:solidFill>
                  <a:srgbClr val="063D87"/>
                </a:solidFill>
                <a:latin typeface="Century Gothic"/>
                <a:cs typeface="Century Gothic"/>
              </a:rPr>
              <a:t>a</a:t>
            </a:r>
            <a:r>
              <a:rPr sz="2800" b="1" spc="-3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serious</a:t>
            </a:r>
            <a:endParaRPr sz="2800" dirty="0">
              <a:latin typeface="Century Gothic"/>
              <a:cs typeface="Century Gothic"/>
            </a:endParaRPr>
          </a:p>
          <a:p>
            <a:pPr marR="6985" algn="r">
              <a:lnSpc>
                <a:spcPts val="2985"/>
              </a:lnSpc>
            </a:pP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violation.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 dirty="0">
              <a:latin typeface="Century Gothic"/>
              <a:cs typeface="Century Gothic"/>
            </a:endParaRPr>
          </a:p>
          <a:p>
            <a:pPr marL="12700" marR="5080" indent="851535" algn="r">
              <a:lnSpc>
                <a:spcPct val="90300"/>
              </a:lnSpc>
            </a:pP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Assignments</a:t>
            </a:r>
            <a:r>
              <a:rPr sz="2800" b="1" spc="-4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and 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projects</a:t>
            </a:r>
            <a:r>
              <a:rPr sz="2800" b="1" spc="-2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that</a:t>
            </a:r>
            <a:r>
              <a:rPr sz="2800" b="1" spc="-10" dirty="0">
                <a:solidFill>
                  <a:srgbClr val="063D87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63D87"/>
                </a:solidFill>
                <a:latin typeface="Century Gothic"/>
                <a:cs typeface="Century Gothic"/>
              </a:rPr>
              <a:t>are  </a:t>
            </a:r>
            <a:r>
              <a:rPr sz="2800" b="1" spc="-5" dirty="0">
                <a:solidFill>
                  <a:srgbClr val="063D87"/>
                </a:solidFill>
                <a:latin typeface="Century Gothic"/>
                <a:cs typeface="Century Gothic"/>
              </a:rPr>
              <a:t>plagiarized </a:t>
            </a:r>
            <a:r>
              <a:rPr sz="2800" b="1" i="1" u="heavy" dirty="0">
                <a:solidFill>
                  <a:srgbClr val="063D87"/>
                </a:solidFill>
                <a:uFill>
                  <a:solidFill>
                    <a:srgbClr val="063D86"/>
                  </a:solidFill>
                </a:uFill>
                <a:latin typeface="Century Gothic"/>
                <a:cs typeface="Century Gothic"/>
              </a:rPr>
              <a:t>will not</a:t>
            </a:r>
            <a:r>
              <a:rPr sz="2800" b="1" i="1" u="heavy" spc="-30" dirty="0">
                <a:solidFill>
                  <a:srgbClr val="063D87"/>
                </a:solidFill>
                <a:uFill>
                  <a:solidFill>
                    <a:srgbClr val="063D86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b="1" i="1" u="heavy" dirty="0">
                <a:solidFill>
                  <a:srgbClr val="063D87"/>
                </a:solidFill>
                <a:uFill>
                  <a:solidFill>
                    <a:srgbClr val="063D86"/>
                  </a:solidFill>
                </a:uFill>
                <a:latin typeface="Century Gothic"/>
                <a:cs typeface="Century Gothic"/>
              </a:rPr>
              <a:t>be</a:t>
            </a:r>
            <a:endParaRPr sz="2800" dirty="0">
              <a:latin typeface="Century Gothic"/>
              <a:cs typeface="Century Gothic"/>
            </a:endParaRPr>
          </a:p>
          <a:p>
            <a:pPr marR="6985" algn="r">
              <a:lnSpc>
                <a:spcPts val="3030"/>
              </a:lnSpc>
            </a:pPr>
            <a:r>
              <a:rPr sz="2800" b="1" i="1" u="heavy" spc="-5" dirty="0">
                <a:solidFill>
                  <a:srgbClr val="063D87"/>
                </a:solidFill>
                <a:uFill>
                  <a:solidFill>
                    <a:srgbClr val="063D86"/>
                  </a:solidFill>
                </a:uFill>
                <a:latin typeface="Century Gothic"/>
                <a:cs typeface="Century Gothic"/>
              </a:rPr>
              <a:t>evaluated.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361</Words>
  <Application>Microsoft Office PowerPoint</Application>
  <PresentationFormat>Özel</PresentationFormat>
  <Paragraphs>48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Theme</vt:lpstr>
      <vt:lpstr>SİİRT UNIVERSITY</vt:lpstr>
      <vt:lpstr>AIMS FOR THE 1st SEMESTER</vt:lpstr>
      <vt:lpstr>COURSE PRINCIPLES</vt:lpstr>
      <vt:lpstr>Be on time for your  classes and be in the  classroom before your instructor.</vt:lpstr>
      <vt:lpstr>Always keep your  materials (books,  etc) with you in classes.</vt:lpstr>
      <vt:lpstr>Do, hand in and present  your assignments and  projects on time.</vt:lpstr>
      <vt:lpstr>Slayt 7</vt:lpstr>
      <vt:lpstr>When you need to  consult your counsellors,  please request an  appointment and be on  time, in place for your appointment.</vt:lpstr>
      <vt:lpstr>Slayt 9</vt:lpstr>
      <vt:lpstr>Slayt 10</vt:lpstr>
      <vt:lpstr>Slayt 11</vt:lpstr>
      <vt:lpstr>EVALUATION</vt:lpstr>
      <vt:lpstr>Follow exam dates and times.</vt:lpstr>
      <vt:lpstr>According to the DFL  regulations, students must  attend at least 85% of lessons  throughout the year.</vt:lpstr>
      <vt:lpstr>MATERIALS</vt:lpstr>
      <vt:lpstr>the link :  https://bolge.ingilizcekitaplar.net/urun/siirt-universitesi/    </vt:lpstr>
      <vt:lpstr>Have a nice year.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ıntroduction siu prep[Compatibility Mode]</dc:title>
  <dc:creator>Ayşe</dc:creator>
  <cp:lastModifiedBy>Cihan</cp:lastModifiedBy>
  <cp:revision>10</cp:revision>
  <dcterms:created xsi:type="dcterms:W3CDTF">2021-10-01T19:31:06Z</dcterms:created>
  <dcterms:modified xsi:type="dcterms:W3CDTF">2022-10-11T10:56:56Z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2021-10-01T00:00:00Z</vt:filetime>
  </property>
</Properties>
</file>