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27796-B000-48E2-9235-ED690CD5B66F}" type="datetimeFigureOut">
              <a:rPr lang="tr-TR" smtClean="0"/>
              <a:t>11.10.2022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BF805-39FD-44DF-9868-70FF384CCC6F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9315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27796-B000-48E2-9235-ED690CD5B66F}" type="datetimeFigureOut">
              <a:rPr lang="tr-TR" smtClean="0"/>
              <a:t>11.10.2022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BF805-39FD-44DF-9868-70FF384CCC6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0677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27796-B000-48E2-9235-ED690CD5B66F}" type="datetimeFigureOut">
              <a:rPr lang="tr-TR" smtClean="0"/>
              <a:t>11.10.2022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BF805-39FD-44DF-9868-70FF384CCC6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0283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27796-B000-48E2-9235-ED690CD5B66F}" type="datetimeFigureOut">
              <a:rPr lang="tr-TR" smtClean="0"/>
              <a:t>11.10.2022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BF805-39FD-44DF-9868-70FF384CCC6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0468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27796-B000-48E2-9235-ED690CD5B66F}" type="datetimeFigureOut">
              <a:rPr lang="tr-TR" smtClean="0"/>
              <a:t>11.10.2022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BF805-39FD-44DF-9868-70FF384CCC6F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1371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27796-B000-48E2-9235-ED690CD5B66F}" type="datetimeFigureOut">
              <a:rPr lang="tr-TR" smtClean="0"/>
              <a:t>11.10.2022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BF805-39FD-44DF-9868-70FF384CCC6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5572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27796-B000-48E2-9235-ED690CD5B66F}" type="datetimeFigureOut">
              <a:rPr lang="tr-TR" smtClean="0"/>
              <a:t>11.10.2022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BF805-39FD-44DF-9868-70FF384CCC6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0784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27796-B000-48E2-9235-ED690CD5B66F}" type="datetimeFigureOut">
              <a:rPr lang="tr-TR" smtClean="0"/>
              <a:t>11.10.2022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BF805-39FD-44DF-9868-70FF384CCC6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1444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27796-B000-48E2-9235-ED690CD5B66F}" type="datetimeFigureOut">
              <a:rPr lang="tr-TR" smtClean="0"/>
              <a:t>11.10.2022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BF805-39FD-44DF-9868-70FF384CCC6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9661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5327796-B000-48E2-9235-ED690CD5B66F}" type="datetimeFigureOut">
              <a:rPr lang="tr-TR" smtClean="0"/>
              <a:t>11.10.2022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56BF805-39FD-44DF-9868-70FF384CCC6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0650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27796-B000-48E2-9235-ED690CD5B66F}" type="datetimeFigureOut">
              <a:rPr lang="tr-TR" smtClean="0"/>
              <a:t>11.10.2022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BF805-39FD-44DF-9868-70FF384CCC6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4634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5327796-B000-48E2-9235-ED690CD5B66F}" type="datetimeFigureOut">
              <a:rPr lang="tr-TR" smtClean="0"/>
              <a:t>11.10.2022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56BF805-39FD-44DF-9868-70FF384CCC6F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7396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5085CA5-1F82-55C4-D2E4-EC691EEE89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000"/>
              <a:t>Siirt Üniversitesi</a:t>
            </a:r>
            <a:br>
              <a:rPr lang="tr-TR" sz="4000"/>
            </a:br>
            <a:r>
              <a:rPr lang="tr-TR" sz="4000"/>
              <a:t>Yabancı Diller Yüksekokulu</a:t>
            </a:r>
            <a:br>
              <a:rPr lang="tr-TR" sz="4000"/>
            </a:br>
            <a:r>
              <a:rPr lang="tr-TR" sz="4000"/>
              <a:t>Mütercim ve Tercümanlık Bölümü</a:t>
            </a:r>
            <a:br>
              <a:rPr lang="tr-TR" sz="4000"/>
            </a:br>
            <a:r>
              <a:rPr lang="tr-TR" sz="4000"/>
              <a:t>İngilizce Mütercim ve Tercümanlık Anabilim Dalı</a:t>
            </a:r>
            <a:endParaRPr lang="tr-TR" sz="4000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116C8A61-2F49-BE51-6160-5E1C996FE00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tr-TR" dirty="0"/>
              <a:t>11.10.2022</a:t>
            </a:r>
          </a:p>
        </p:txBody>
      </p:sp>
    </p:spTree>
    <p:extLst>
      <p:ext uri="{BB962C8B-B14F-4D97-AF65-F5344CB8AC3E}">
        <p14:creationId xmlns:p14="http://schemas.microsoft.com/office/powerpoint/2010/main" val="298102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5085CA5-1F82-55C4-D2E4-EC691EEE8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/>
              <a:t>Akış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116C8A61-2F49-BE51-6160-5E1C996FE0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tr-TR" sz="2800" dirty="0"/>
              <a:t>Akademik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sz="2800" dirty="0"/>
              <a:t>İdari</a:t>
            </a:r>
          </a:p>
        </p:txBody>
      </p:sp>
    </p:spTree>
    <p:extLst>
      <p:ext uri="{BB962C8B-B14F-4D97-AF65-F5344CB8AC3E}">
        <p14:creationId xmlns:p14="http://schemas.microsoft.com/office/powerpoint/2010/main" val="2245956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5085CA5-1F82-55C4-D2E4-EC691EEE8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/>
              <a:t>İngilizce Mütercim ve Tercümanlık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116C8A61-2F49-BE51-6160-5E1C996FE0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tr-TR" sz="2800" dirty="0"/>
              <a:t>8 Yarıyıl (Lisans)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sz="2800" dirty="0"/>
              <a:t>4-6 Yarıyıl (Yüksek Lisans)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sz="2800" dirty="0"/>
              <a:t>8-12 Yarıyıl (Doktora)</a:t>
            </a:r>
          </a:p>
        </p:txBody>
      </p:sp>
    </p:spTree>
    <p:extLst>
      <p:ext uri="{BB962C8B-B14F-4D97-AF65-F5344CB8AC3E}">
        <p14:creationId xmlns:p14="http://schemas.microsoft.com/office/powerpoint/2010/main" val="1844868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5085CA5-1F82-55C4-D2E4-EC691EEE8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/>
              <a:t>İngilizce Mütercim ve Tercümanlık - Lisans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116C8A61-2F49-BE51-6160-5E1C996FE0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tr-TR" sz="2800" dirty="0"/>
              <a:t>240 AKTS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sz="2800" dirty="0"/>
              <a:t>Zorunlu derslerin alınmış olması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sz="2800" dirty="0"/>
              <a:t>Gerekli olan seçmeli derslerin eklenmiş olması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sz="2400" dirty="0"/>
              <a:t>(Bazı ceza türleri hariç) açık bir disiplin soruşturmasının bulunmaması</a:t>
            </a:r>
          </a:p>
        </p:txBody>
      </p:sp>
    </p:spTree>
    <p:extLst>
      <p:ext uri="{BB962C8B-B14F-4D97-AF65-F5344CB8AC3E}">
        <p14:creationId xmlns:p14="http://schemas.microsoft.com/office/powerpoint/2010/main" val="3628950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5085CA5-1F82-55C4-D2E4-EC691EEE8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/>
              <a:t>Dersler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116C8A61-2F49-BE51-6160-5E1C996FE0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20983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tr-TR" sz="2800" dirty="0"/>
              <a:t>Akademik başarı*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sz="2600" dirty="0"/>
              <a:t>%40 + %60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sz="2800" dirty="0"/>
              <a:t>Devam zorunluluğu*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sz="2600" dirty="0"/>
              <a:t>%70 / %80</a:t>
            </a:r>
          </a:p>
        </p:txBody>
      </p:sp>
    </p:spTree>
    <p:extLst>
      <p:ext uri="{BB962C8B-B14F-4D97-AF65-F5344CB8AC3E}">
        <p14:creationId xmlns:p14="http://schemas.microsoft.com/office/powerpoint/2010/main" val="755874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5085CA5-1F82-55C4-D2E4-EC691EEE8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/>
              <a:t>Mevzuat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116C8A61-2F49-BE51-6160-5E1C996FE0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20983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tr-TR" sz="2800" dirty="0"/>
              <a:t>Siirt Üniversitesi Ön Lisans ve Lisans Eğitim Öğretim Yönetmeliği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sz="2800" dirty="0"/>
              <a:t>Sınav Uygulama Usul ve Esasları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sz="2800" dirty="0"/>
              <a:t>Yükseköğretim Kurumları Öğrenci Disiplin Yönetmeliği</a:t>
            </a:r>
          </a:p>
        </p:txBody>
      </p:sp>
    </p:spTree>
    <p:extLst>
      <p:ext uri="{BB962C8B-B14F-4D97-AF65-F5344CB8AC3E}">
        <p14:creationId xmlns:p14="http://schemas.microsoft.com/office/powerpoint/2010/main" val="2386715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5085CA5-1F82-55C4-D2E4-EC691EEE8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/>
              <a:t>Çeşitli Konular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116C8A61-2F49-BE51-6160-5E1C996FE0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20983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tr-TR" sz="2800" dirty="0"/>
              <a:t>İdari koridor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sz="2800" dirty="0"/>
              <a:t>Öğrenci işleri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sz="2800" dirty="0"/>
              <a:t>Öğretim elemanına ulaşma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sz="2800" dirty="0"/>
              <a:t>Hakların kullanımı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sz="2800" dirty="0"/>
              <a:t>Yasaklara uyma</a:t>
            </a:r>
          </a:p>
        </p:txBody>
      </p:sp>
    </p:spTree>
    <p:extLst>
      <p:ext uri="{BB962C8B-B14F-4D97-AF65-F5344CB8AC3E}">
        <p14:creationId xmlns:p14="http://schemas.microsoft.com/office/powerpoint/2010/main" val="3279466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5085CA5-1F82-55C4-D2E4-EC691EEE8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tr-TR" sz="4000" dirty="0"/>
              <a:t>Başarılar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37921B9D-CA5C-A3C3-D225-84D0CA01454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5772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69</TotalTime>
  <Words>122</Words>
  <Application>Microsoft Office PowerPoint</Application>
  <PresentationFormat>Geniş ekran</PresentationFormat>
  <Paragraphs>30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Calibri</vt:lpstr>
      <vt:lpstr>Calibri Light</vt:lpstr>
      <vt:lpstr>Wingdings</vt:lpstr>
      <vt:lpstr>Geçmişe bakış</vt:lpstr>
      <vt:lpstr>Siirt Üniversitesi Yabancı Diller Yüksekokulu Mütercim ve Tercümanlık Bölümü İngilizce Mütercim ve Tercümanlık Anabilim Dalı</vt:lpstr>
      <vt:lpstr>Akış</vt:lpstr>
      <vt:lpstr>İngilizce Mütercim ve Tercümanlık</vt:lpstr>
      <vt:lpstr>İngilizce Mütercim ve Tercümanlık - Lisans</vt:lpstr>
      <vt:lpstr>Dersler</vt:lpstr>
      <vt:lpstr>Mevzuat</vt:lpstr>
      <vt:lpstr>Çeşitli Konular</vt:lpstr>
      <vt:lpstr>Başarılar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Siirt Üniversitesi Yabancı Diller Yüksekokulu Mütercim ve Tercümanlık Bölümü İngilizce Mütercim ve Tercümanlık Anabilim Dalı</dc:title>
  <dc:creator>Emre Güven</dc:creator>
  <cp:lastModifiedBy>Emre Güven</cp:lastModifiedBy>
  <cp:revision>3</cp:revision>
  <dcterms:created xsi:type="dcterms:W3CDTF">2022-09-23T07:24:14Z</dcterms:created>
  <dcterms:modified xsi:type="dcterms:W3CDTF">2022-10-11T07:34:27Z</dcterms:modified>
</cp:coreProperties>
</file>