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31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067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028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46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37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557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0784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144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9661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0650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463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327796-B000-48E2-9235-ED690CD5B66F}" type="datetimeFigureOut">
              <a:rPr lang="tr-TR" smtClean="0"/>
              <a:t>11.10.2022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56BF805-39FD-44DF-9868-70FF384CCC6F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396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085CA5-1F82-55C4-D2E4-EC691EEE89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000"/>
              <a:t>Siirt Üniversitesi</a:t>
            </a:r>
            <a:br>
              <a:rPr lang="tr-TR" sz="4000"/>
            </a:br>
            <a:r>
              <a:rPr lang="tr-TR" sz="4000"/>
              <a:t>Yabancı Diller Yüksekokulu</a:t>
            </a:r>
            <a:br>
              <a:rPr lang="tr-TR" sz="4000"/>
            </a:br>
            <a:r>
              <a:rPr lang="tr-TR" sz="4000"/>
              <a:t>Mütercim ve Tercümanlık Bölümü</a:t>
            </a:r>
            <a:br>
              <a:rPr lang="tr-TR" sz="4000"/>
            </a:br>
            <a:r>
              <a:rPr lang="tr-TR" sz="4000"/>
              <a:t>İngilizce Mütercim ve Tercümanlık Anabilim Dalı</a:t>
            </a:r>
            <a:endParaRPr lang="tr-TR" sz="40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6C8A61-2F49-BE51-6160-5E1C996FE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dirty="0"/>
              <a:t>11.10.2022</a:t>
            </a:r>
          </a:p>
        </p:txBody>
      </p:sp>
    </p:spTree>
    <p:extLst>
      <p:ext uri="{BB962C8B-B14F-4D97-AF65-F5344CB8AC3E}">
        <p14:creationId xmlns:p14="http://schemas.microsoft.com/office/powerpoint/2010/main" val="29810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085CA5-1F82-55C4-D2E4-EC691EEE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Akış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6C8A61-2F49-BE51-6160-5E1C996FE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Akademik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İdari</a:t>
            </a:r>
          </a:p>
        </p:txBody>
      </p:sp>
    </p:spTree>
    <p:extLst>
      <p:ext uri="{BB962C8B-B14F-4D97-AF65-F5344CB8AC3E}">
        <p14:creationId xmlns:p14="http://schemas.microsoft.com/office/powerpoint/2010/main" val="22459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085CA5-1F82-55C4-D2E4-EC691EEE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İngilizce Mütercim ve Tercümanlık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6C8A61-2F49-BE51-6160-5E1C996FE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8 Yarıyıl (Lisans)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4-6 Yarıyıl (Yüksek Lisans)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8-12 Yarıyıl (Doktora)</a:t>
            </a:r>
          </a:p>
        </p:txBody>
      </p:sp>
    </p:spTree>
    <p:extLst>
      <p:ext uri="{BB962C8B-B14F-4D97-AF65-F5344CB8AC3E}">
        <p14:creationId xmlns:p14="http://schemas.microsoft.com/office/powerpoint/2010/main" val="184486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085CA5-1F82-55C4-D2E4-EC691EEE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İngilizce Mütercim ve Tercümanlık - Lisans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6C8A61-2F49-BE51-6160-5E1C996FE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240 AKTS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Zorunlu derslerin alınmış olması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Gerekli olan seçmeli derslerin eklenmiş olması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400" dirty="0"/>
              <a:t>(Bazı ceza türleri hariç) açık bir disiplin soruşturmasının bulunmaması</a:t>
            </a:r>
          </a:p>
        </p:txBody>
      </p:sp>
    </p:spTree>
    <p:extLst>
      <p:ext uri="{BB962C8B-B14F-4D97-AF65-F5344CB8AC3E}">
        <p14:creationId xmlns:p14="http://schemas.microsoft.com/office/powerpoint/2010/main" val="3628950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085CA5-1F82-55C4-D2E4-EC691EEE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Dersler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6C8A61-2F49-BE51-6160-5E1C996FE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098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Akademik başarı*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600" dirty="0"/>
              <a:t>%40 + %60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Devam zorunluluğu*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sz="2600" dirty="0"/>
              <a:t>%70 / %80</a:t>
            </a:r>
          </a:p>
        </p:txBody>
      </p:sp>
    </p:spTree>
    <p:extLst>
      <p:ext uri="{BB962C8B-B14F-4D97-AF65-F5344CB8AC3E}">
        <p14:creationId xmlns:p14="http://schemas.microsoft.com/office/powerpoint/2010/main" val="75587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085CA5-1F82-55C4-D2E4-EC691EEE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Mevzuat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6C8A61-2F49-BE51-6160-5E1C996FE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098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Siirt Üniversitesi Ön Lisans ve Lisans Eğitim Öğretim Yönetmeliği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Sınav Uygulama Usul ve Esasları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Yükseköğretim Kurumları Öğrenci Disiplin Yönetmeliği</a:t>
            </a:r>
          </a:p>
        </p:txBody>
      </p:sp>
    </p:spTree>
    <p:extLst>
      <p:ext uri="{BB962C8B-B14F-4D97-AF65-F5344CB8AC3E}">
        <p14:creationId xmlns:p14="http://schemas.microsoft.com/office/powerpoint/2010/main" val="238671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085CA5-1F82-55C4-D2E4-EC691EEE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/>
              <a:t>Çeşitli Konular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16C8A61-2F49-BE51-6160-5E1C996FE0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2098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İdari koridor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Öğrenci işleri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Öğretim elemanına ulaşma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Hakların kullanımı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sz="2800" dirty="0"/>
              <a:t>Yasaklara uyma</a:t>
            </a:r>
          </a:p>
        </p:txBody>
      </p:sp>
    </p:spTree>
    <p:extLst>
      <p:ext uri="{BB962C8B-B14F-4D97-AF65-F5344CB8AC3E}">
        <p14:creationId xmlns:p14="http://schemas.microsoft.com/office/powerpoint/2010/main" val="327946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085CA5-1F82-55C4-D2E4-EC691EEE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4000" dirty="0"/>
              <a:t>Başarılar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7921B9D-CA5C-A3C3-D225-84D0CA01454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5772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</TotalTime>
  <Words>122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Wingdings</vt:lpstr>
      <vt:lpstr>Geçmişe bakış</vt:lpstr>
      <vt:lpstr>Siirt Üniversitesi Yabancı Diller Yüksekokulu Mütercim ve Tercümanlık Bölümü İngilizce Mütercim ve Tercümanlık Anabilim Dalı</vt:lpstr>
      <vt:lpstr>Akış</vt:lpstr>
      <vt:lpstr>İngilizce Mütercim ve Tercümanlık</vt:lpstr>
      <vt:lpstr>İngilizce Mütercim ve Tercümanlık - Lisans</vt:lpstr>
      <vt:lpstr>Dersler</vt:lpstr>
      <vt:lpstr>Mevzuat</vt:lpstr>
      <vt:lpstr>Çeşitli Konular</vt:lpstr>
      <vt:lpstr>Başarılar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Siirt Üniversitesi Yabancı Diller Yüksekokulu Mütercim ve Tercümanlık Bölümü İngilizce Mütercim ve Tercümanlık Anabilim Dalı</dc:title>
  <dc:creator>Emre Güven</dc:creator>
  <cp:lastModifiedBy>Emre Güven</cp:lastModifiedBy>
  <cp:revision>3</cp:revision>
  <dcterms:created xsi:type="dcterms:W3CDTF">2022-09-23T07:24:14Z</dcterms:created>
  <dcterms:modified xsi:type="dcterms:W3CDTF">2022-10-11T07:34:27Z</dcterms:modified>
</cp:coreProperties>
</file>