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58" r:id="rId5"/>
    <p:sldId id="259" r:id="rId6"/>
    <p:sldId id="260" r:id="rId7"/>
    <p:sldId id="267" r:id="rId8"/>
    <p:sldId id="269" r:id="rId9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F3F14-336C-4773-97BF-8B644946D9AE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414D9-1F66-4E6F-B298-46D8279E2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21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C414D9-1F66-4E6F-B298-46D8279E2B4D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87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71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17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17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61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7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22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77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98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05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89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63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B68B-4C0B-49B9-ADFA-7A15257E1243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FBB5-F7A5-45E3-803F-D75C8BF40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99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51" y="618739"/>
            <a:ext cx="3803912" cy="4645161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769449" y="912112"/>
            <a:ext cx="9178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YABANCI DİLLER YÜKSEKOKULU</a:t>
            </a:r>
            <a:endParaRPr lang="tr-T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67377" y="2128815"/>
            <a:ext cx="678275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80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ORYANTASYON </a:t>
            </a:r>
          </a:p>
          <a:p>
            <a:pPr algn="ctr"/>
            <a:r>
              <a:rPr lang="tr-TR" sz="80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EĞİTİMİ</a:t>
            </a:r>
            <a:endParaRPr lang="tr-TR" sz="8000" b="1" i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666704" y="4976733"/>
            <a:ext cx="53833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       Mehmet AZGER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Öğrenci İşleri Sorumlusu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0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Konu Başlıkları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4000" b="1" dirty="0" smtClean="0">
                <a:solidFill>
                  <a:srgbClr val="00B0F0"/>
                </a:solidFill>
              </a:rPr>
              <a:t>Öğrenciyi İlgilendiren Kanun, Yönetmelik Yönerge </a:t>
            </a:r>
            <a:r>
              <a:rPr lang="tr-TR" sz="4000" b="1" dirty="0">
                <a:solidFill>
                  <a:srgbClr val="00B0F0"/>
                </a:solidFill>
              </a:rPr>
              <a:t>v</a:t>
            </a:r>
            <a:r>
              <a:rPr lang="tr-TR" sz="4000" b="1" dirty="0" smtClean="0">
                <a:solidFill>
                  <a:srgbClr val="00B0F0"/>
                </a:solidFill>
              </a:rPr>
              <a:t>e Uygulamalar</a:t>
            </a:r>
          </a:p>
          <a:p>
            <a:r>
              <a:rPr lang="tr-TR" sz="4000" b="1" dirty="0" smtClean="0">
                <a:solidFill>
                  <a:srgbClr val="00B0F0"/>
                </a:solidFill>
              </a:rPr>
              <a:t>Öğrencinin, Öğretim Elemanı, Öğrenci İşleri ve İdare İletişimi</a:t>
            </a:r>
          </a:p>
          <a:p>
            <a:r>
              <a:rPr lang="tr-TR" sz="4000" b="1" dirty="0">
                <a:solidFill>
                  <a:srgbClr val="00B0F0"/>
                </a:solidFill>
              </a:rPr>
              <a:t>Öğrenci Belge ve Bilgi </a:t>
            </a:r>
            <a:r>
              <a:rPr lang="tr-TR" sz="4000" b="1" dirty="0" smtClean="0">
                <a:solidFill>
                  <a:srgbClr val="00B0F0"/>
                </a:solidFill>
              </a:rPr>
              <a:t>Talepleri</a:t>
            </a:r>
          </a:p>
          <a:p>
            <a:r>
              <a:rPr lang="tr-TR" sz="4000" b="1" dirty="0" smtClean="0">
                <a:solidFill>
                  <a:srgbClr val="00B0F0"/>
                </a:solidFill>
              </a:rPr>
              <a:t>Yatay Geçiş, Yaz Okulu, Dikey Geçiş Yapan Öğrencilerin Durumu</a:t>
            </a:r>
            <a:endParaRPr lang="tr-TR" sz="4000" b="1" dirty="0" smtClean="0">
              <a:solidFill>
                <a:srgbClr val="00B0F0"/>
              </a:solidFill>
            </a:endParaRPr>
          </a:p>
          <a:p>
            <a:r>
              <a:rPr lang="tr-TR" sz="4000" b="1" dirty="0" smtClean="0">
                <a:solidFill>
                  <a:srgbClr val="00B0F0"/>
                </a:solidFill>
              </a:rPr>
              <a:t>Öğrenci Ders Kayıt İşlemleri, Talepleri, </a:t>
            </a:r>
            <a:r>
              <a:rPr lang="tr-TR" sz="4000" b="1" dirty="0" err="1" smtClean="0">
                <a:solidFill>
                  <a:srgbClr val="00B0F0"/>
                </a:solidFill>
              </a:rPr>
              <a:t>Şubelendirme</a:t>
            </a:r>
            <a:endParaRPr lang="tr-TR" sz="4000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tr-TR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4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F0"/>
                </a:solidFill>
              </a:rPr>
              <a:t>Öğrenciyi İlgilendiren Kanun, Yönetmelik Yönerge ve Uygulamalar</a:t>
            </a:r>
            <a:br>
              <a:rPr lang="tr-TR" b="1" dirty="0">
                <a:solidFill>
                  <a:srgbClr val="00B0F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 İlgili tüm mevzuatı bilmek zorundadır.</a:t>
            </a:r>
          </a:p>
          <a:p>
            <a:r>
              <a:rPr lang="tr-TR" dirty="0" smtClean="0"/>
              <a:t>Ayrıca bilgilendirme yapılmaz.</a:t>
            </a:r>
          </a:p>
          <a:p>
            <a:r>
              <a:rPr lang="tr-TR" dirty="0" smtClean="0"/>
              <a:t>Bilmiyordum haberim yoktu Üniversitelerde mazeret sayılmıyor.</a:t>
            </a:r>
          </a:p>
          <a:p>
            <a:r>
              <a:rPr lang="tr-TR" dirty="0" smtClean="0"/>
              <a:t>Eğitim Öğretim Yönetmeliği, Disiplin Yönetmeliği</a:t>
            </a:r>
          </a:p>
          <a:p>
            <a:r>
              <a:rPr lang="tr-TR" dirty="0" smtClean="0"/>
              <a:t>Öğrenciler Web sitesinde yapılan tüm duyurulardan sorumludur.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692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B0F0"/>
                </a:solidFill>
              </a:rPr>
              <a:t>Öğrencinin, Öğretim Elemanı, Öğrenci İşleri ve İdare İletişimi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Yabancı Diller Öğrenci İşleriyle 0 484 212 11 11 dahili 3860 numarayla mesai saatleri içerisinde iletişime geçebilirler.</a:t>
            </a:r>
          </a:p>
          <a:p>
            <a:r>
              <a:rPr lang="tr-TR" dirty="0" smtClean="0"/>
              <a:t>E-posta ile iletişim alışkanlığı edinilmeli,</a:t>
            </a:r>
          </a:p>
          <a:p>
            <a:r>
              <a:rPr lang="tr-TR" dirty="0" smtClean="0"/>
              <a:t>Öğretim elemanları da ders kayıt, danışmanlık ve bilgi edi</a:t>
            </a:r>
            <a:r>
              <a:rPr lang="tr-TR" dirty="0" smtClean="0"/>
              <a:t>nme konularında e-posta üzerinden sağlıklı bir şekilde iletişim kurulabilir ve daha çözümleyici olacaktır.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747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5400" b="1" dirty="0">
                <a:solidFill>
                  <a:srgbClr val="00B0F0"/>
                </a:solidFill>
              </a:rPr>
              <a:t>Öğrenci Belge ve Bilgi Talepleri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Öğrenciler E-devlet ya da Öğrenci Otomasyon Sisteminden Talep edebilirler.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Islak İmzalı talep edilecek belgeler içinde Öğrenci İşlerine Şahsi olarak başvurmaları gerekmektedir.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Öğrencilerin sözlü talepleri ya da bilgi almaları farklı yorumlamalara sebebiyet vermesinden dolayı taleplerinizi e-posta ya da dilekçe yoluyla sağlanması.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3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78075"/>
          </a:xfrm>
        </p:spPr>
        <p:txBody>
          <a:bodyPr>
            <a:normAutofit fontScale="90000"/>
          </a:bodyPr>
          <a:lstStyle/>
          <a:p>
            <a:r>
              <a:rPr lang="tr-TR" sz="6000" b="1" dirty="0">
                <a:solidFill>
                  <a:srgbClr val="00B0F0"/>
                </a:solidFill>
              </a:rPr>
              <a:t>Yatay Geçiş, Yaz Okulu, Dikey Geçiş Yapan Öğrencilerin Durumu</a:t>
            </a:r>
            <a:br>
              <a:rPr lang="tr-TR" sz="6000" b="1" dirty="0">
                <a:solidFill>
                  <a:srgbClr val="00B0F0"/>
                </a:solidFill>
              </a:rPr>
            </a:b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konularda öğrenci talepleri olduğu için sonuç ve işlemler konusunda sorumluluk öğrenciye aittir. Sonrasında oluşan durumlarda tek sorumlu öğrencidir.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94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154243"/>
            <a:ext cx="10515600" cy="536445"/>
          </a:xfrm>
        </p:spPr>
        <p:txBody>
          <a:bodyPr>
            <a:normAutofit fontScale="90000"/>
          </a:bodyPr>
          <a:lstStyle/>
          <a:p>
            <a:r>
              <a:rPr lang="tr-TR" sz="6600" b="1" dirty="0">
                <a:solidFill>
                  <a:srgbClr val="00B0F0"/>
                </a:solidFill>
              </a:rPr>
              <a:t>Öğrenci Ders Kayıt İşlemleri, Talepleri, </a:t>
            </a:r>
            <a:r>
              <a:rPr lang="tr-TR" sz="6600" b="1" dirty="0" err="1">
                <a:solidFill>
                  <a:srgbClr val="00B0F0"/>
                </a:solidFill>
              </a:rPr>
              <a:t>Şubelendirme</a:t>
            </a:r>
            <a:r>
              <a:rPr lang="tr-TR" sz="6600" b="1" dirty="0">
                <a:solidFill>
                  <a:srgbClr val="00B0F0"/>
                </a:solidFill>
              </a:rPr>
              <a:t/>
            </a:r>
            <a:br>
              <a:rPr lang="tr-TR" sz="6600" b="1" dirty="0">
                <a:solidFill>
                  <a:srgbClr val="00B0F0"/>
                </a:solidFill>
              </a:rPr>
            </a:br>
            <a:endParaRPr lang="tr-TR" sz="6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Ders Kayıtları Akademik Takvime göre yapılmaktadır. Ders kayıtlarını öğrenciler yapmakta ve sorumluluk öğrenciye aittir.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Ekle/sil haftasında gerekli düzeltmeler yapılmaması öğrencinin sorumluluğundadır.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Ders </a:t>
            </a:r>
            <a:r>
              <a:rPr lang="tr-TR" sz="3200" dirty="0" err="1" smtClean="0">
                <a:solidFill>
                  <a:srgbClr val="FF0000"/>
                </a:solidFill>
              </a:rPr>
              <a:t>kayıtarı</a:t>
            </a:r>
            <a:r>
              <a:rPr lang="tr-TR" sz="3200" dirty="0" smtClean="0">
                <a:solidFill>
                  <a:srgbClr val="FF0000"/>
                </a:solidFill>
              </a:rPr>
              <a:t> öğrenci işleri tarafından Danışmanın yönlendirmesi ile akademik takvim çerçevesinde yapılmaktadır.</a:t>
            </a:r>
          </a:p>
          <a:p>
            <a:r>
              <a:rPr lang="tr-TR" sz="3200" dirty="0" err="1" smtClean="0">
                <a:solidFill>
                  <a:srgbClr val="FF0000"/>
                </a:solidFill>
              </a:rPr>
              <a:t>Şubelendirmeler</a:t>
            </a:r>
            <a:r>
              <a:rPr lang="tr-TR" sz="3200" dirty="0" smtClean="0">
                <a:solidFill>
                  <a:srgbClr val="FF0000"/>
                </a:solidFill>
              </a:rPr>
              <a:t> ders düzen ve disiplinin çerçevesinde yapılmaktadır.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2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Web Sitesinin Tanıtımı,</a:t>
            </a:r>
          </a:p>
          <a:p>
            <a:r>
              <a:rPr lang="tr-TR" dirty="0" smtClean="0"/>
              <a:t>Öğrenci Otomasyonunun Tanıtımı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775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293</Words>
  <Application>Microsoft Office PowerPoint</Application>
  <PresentationFormat>Geniş ekran</PresentationFormat>
  <Paragraphs>35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Office Teması</vt:lpstr>
      <vt:lpstr>PowerPoint Sunusu</vt:lpstr>
      <vt:lpstr>Konu Başlıkları</vt:lpstr>
      <vt:lpstr>Öğrenciyi İlgilendiren Kanun, Yönetmelik Yönerge ve Uygulamalar </vt:lpstr>
      <vt:lpstr>Öğrencinin, Öğretim Elemanı, Öğrenci İşleri ve İdare İletişimi</vt:lpstr>
      <vt:lpstr>Öğrenci Belge ve Bilgi Talepleri</vt:lpstr>
      <vt:lpstr>Yatay Geçiş, Yaz Okulu, Dikey Geçiş Yapan Öğrencilerin Durumu  </vt:lpstr>
      <vt:lpstr>Öğrenci Ders Kayıt İşlemleri, Talepleri, Şubelendirme 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hesabı</dc:creator>
  <cp:lastModifiedBy>aidata</cp:lastModifiedBy>
  <cp:revision>14</cp:revision>
  <cp:lastPrinted>2022-03-18T13:07:15Z</cp:lastPrinted>
  <dcterms:created xsi:type="dcterms:W3CDTF">2022-03-18T13:05:14Z</dcterms:created>
  <dcterms:modified xsi:type="dcterms:W3CDTF">2022-10-11T05:20:59Z</dcterms:modified>
</cp:coreProperties>
</file>