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35" r:id="rId3"/>
    <p:sldId id="380" r:id="rId4"/>
    <p:sldId id="433" r:id="rId5"/>
    <p:sldId id="390" r:id="rId6"/>
    <p:sldId id="381" r:id="rId7"/>
    <p:sldId id="385" r:id="rId8"/>
    <p:sldId id="401" r:id="rId9"/>
    <p:sldId id="402" r:id="rId10"/>
    <p:sldId id="403" r:id="rId11"/>
    <p:sldId id="432" r:id="rId12"/>
    <p:sldId id="437" r:id="rId13"/>
    <p:sldId id="436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BEE5"/>
    <a:srgbClr val="FF99CC"/>
    <a:srgbClr val="FF9900"/>
    <a:srgbClr val="F2B4E6"/>
    <a:srgbClr val="EEC416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ema Uygulanmış Stil 1 - Vurgu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Tema Uygulanmış Stil 2 - Vurgu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AF606853-7671-496A-8E4F-DF71F8EC918B}" styleName="Koyu Stil 1 - Vurgu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Koyu Stil 2 - Vurgu 3/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Koyu Sti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5BE263C-DBD7-4A20-BB59-AAB30ACAA65A}" styleName="Orta Stil 3 - 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Orta Stil 3 - Vurgu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Orta Stil 3 - Vurgu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Orta Stil 3 - Vurgu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9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DA828-1FAA-4A98-907F-1E3646C03677}" type="doc">
      <dgm:prSet loTypeId="urn:microsoft.com/office/officeart/2005/8/layout/orgChart1" loCatId="hierarchy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D8453CF3-0498-4B4B-85DA-AD8C37E465B1}">
      <dgm:prSet phldrT="[Metin]" custT="1"/>
      <dgm:spPr>
        <a:xfrm>
          <a:off x="4999357" y="1112198"/>
          <a:ext cx="1817157" cy="732542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050" b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MÜDÜR</a:t>
          </a:r>
        </a:p>
      </dgm:t>
    </dgm:pt>
    <dgm:pt modelId="{759189A1-7FF1-4363-AB32-102F9F594463}" type="parTrans" cxnId="{C5436E6E-E4D6-46DA-B094-4249C65389DB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007FA0D-F570-46CB-8091-357D2EA2E5E2}" type="sibTrans" cxnId="{C5436E6E-E4D6-46DA-B094-4249C65389DB}">
      <dgm:prSet/>
      <dgm:spPr/>
      <dgm:t>
        <a:bodyPr/>
        <a:lstStyle/>
        <a:p>
          <a:endParaRPr lang="tr-TR"/>
        </a:p>
      </dgm:t>
    </dgm:pt>
    <dgm:pt modelId="{C6770891-3C1B-4021-BE07-9F00202556E7}">
      <dgm:prSet custT="1"/>
      <dgm:spPr>
        <a:xfrm>
          <a:off x="7501990" y="1163192"/>
          <a:ext cx="1533040" cy="633498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050" b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Yönetim Kurulu</a:t>
          </a:r>
        </a:p>
      </dgm:t>
    </dgm:pt>
    <dgm:pt modelId="{81E1E642-BDDD-4476-8314-469088812A43}" type="parTrans" cxnId="{F3C888B6-3D73-4BAA-A67C-0D61A65470E6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F7C1A22-47B9-4539-9222-63042D228F0E}" type="sibTrans" cxnId="{F3C888B6-3D73-4BAA-A67C-0D61A65470E6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CFD53421-FF1D-4134-95A0-88CB27D901FF}" type="asst">
      <dgm:prSet custT="1"/>
      <dgm:spPr>
        <a:xfrm>
          <a:off x="6881099" y="3554904"/>
          <a:ext cx="1854977" cy="487445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100" b="1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Yüksekokul Sekreteri</a:t>
          </a:r>
        </a:p>
      </dgm:t>
    </dgm:pt>
    <dgm:pt modelId="{5A6C8016-A574-43D5-B604-4406C87E2321}" type="parTrans" cxnId="{5311FCD8-6CD4-42A4-98E1-6E6DA50AE53B}">
      <dgm:prSet/>
      <dgm:spPr>
        <a:xfrm>
          <a:off x="5907936" y="1844741"/>
          <a:ext cx="973162" cy="19538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885"/>
              </a:lnTo>
              <a:lnTo>
                <a:pt x="973162" y="1953885"/>
              </a:lnTo>
            </a:path>
          </a:pathLst>
        </a:custGeom>
        <a:noFill/>
        <a:ln w="25400" cap="flat" cmpd="sng" algn="ctr">
          <a:solidFill>
            <a:srgbClr val="1F497D">
              <a:lumMod val="60000"/>
              <a:lumOff val="40000"/>
            </a:srgbClr>
          </a:solidFill>
          <a:prstDash val="solid"/>
        </a:ln>
        <a:effectLst/>
      </dgm:spPr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E5C3129-7371-4F18-A37B-E5B402095C4E}" type="sibTrans" cxnId="{5311FCD8-6CD4-42A4-98E1-6E6DA50AE53B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D3E30F9-13E0-4185-ACC9-664FEFB323C7}">
      <dgm:prSet custT="1"/>
      <dgm:spPr>
        <a:xfrm>
          <a:off x="6913123" y="4226833"/>
          <a:ext cx="1758488" cy="316131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200" b="1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Yazı İşleri</a:t>
          </a:r>
        </a:p>
      </dgm:t>
    </dgm:pt>
    <dgm:pt modelId="{A251B2BE-F626-46AE-AB70-46BF9C2E8C88}" type="parTrans" cxnId="{0D953882-59BE-4173-AA9E-25469E2A0609}">
      <dgm:prSet/>
      <dgm:spPr>
        <a:xfrm>
          <a:off x="7808587" y="4042349"/>
          <a:ext cx="863023" cy="3425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3023" y="342549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B276EA2-8988-43AE-95A5-ECA729F8E716}" type="sibTrans" cxnId="{0D953882-59BE-4173-AA9E-25469E2A0609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CA727B56-7DD0-4C88-B37D-45E7A1218226}">
      <dgm:prSet custT="1"/>
      <dgm:spPr>
        <a:xfrm>
          <a:off x="6932651" y="4683536"/>
          <a:ext cx="1686344" cy="390270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200" b="1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Öğrenci İşleri</a:t>
          </a:r>
        </a:p>
      </dgm:t>
    </dgm:pt>
    <dgm:pt modelId="{32122FDE-0089-4B7C-8E2A-345929E88D8D}" type="parTrans" cxnId="{5425DB9B-244D-4510-9A8F-7F6DFDF164D3}">
      <dgm:prSet/>
      <dgm:spPr>
        <a:xfrm>
          <a:off x="7808587" y="4042349"/>
          <a:ext cx="810407" cy="836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0407" y="836321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4C0C4ED-9A85-4000-A083-8BB6E1C2BE54}" type="sibTrans" cxnId="{5425DB9B-244D-4510-9A8F-7F6DFDF164D3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A4DD359-123D-4793-938A-535A05A02C8C}">
      <dgm:prSet custT="1"/>
      <dgm:spPr>
        <a:xfrm>
          <a:off x="6987518" y="5196279"/>
          <a:ext cx="1686344" cy="401050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200" b="1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Bütçe Mali İşler</a:t>
          </a:r>
        </a:p>
      </dgm:t>
    </dgm:pt>
    <dgm:pt modelId="{5C3CFACA-F6B8-4DE1-9871-695BE7064907}" type="parTrans" cxnId="{12EA9028-0607-400B-B563-91AC37AA4F63}">
      <dgm:prSet/>
      <dgm:spPr>
        <a:xfrm>
          <a:off x="6987518" y="4042349"/>
          <a:ext cx="821069" cy="1354454"/>
        </a:xfrm>
        <a:custGeom>
          <a:avLst/>
          <a:gdLst/>
          <a:ahLst/>
          <a:cxnLst/>
          <a:rect l="0" t="0" r="0" b="0"/>
          <a:pathLst>
            <a:path>
              <a:moveTo>
                <a:pt x="821069" y="0"/>
              </a:moveTo>
              <a:lnTo>
                <a:pt x="0" y="1354454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C454670C-740D-4BF6-9743-D4CAF570ACC8}" type="sibTrans" cxnId="{12EA9028-0607-400B-B563-91AC37AA4F63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85C4D08-7322-42F2-BC16-CE8F2F199512}">
      <dgm:prSet custT="1"/>
      <dgm:spPr>
        <a:xfrm>
          <a:off x="7000439" y="5726853"/>
          <a:ext cx="1686344" cy="400563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200" b="1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Personel İşleri</a:t>
          </a:r>
        </a:p>
      </dgm:t>
    </dgm:pt>
    <dgm:pt modelId="{C64A31A1-AA3B-451C-BD68-90CC4C600212}" type="parTrans" cxnId="{9C8494A7-E4E2-4298-B889-5D4C22D615FA}">
      <dgm:prSet/>
      <dgm:spPr>
        <a:xfrm>
          <a:off x="7000439" y="4042349"/>
          <a:ext cx="808148" cy="1884785"/>
        </a:xfrm>
        <a:custGeom>
          <a:avLst/>
          <a:gdLst/>
          <a:ahLst/>
          <a:cxnLst/>
          <a:rect l="0" t="0" r="0" b="0"/>
          <a:pathLst>
            <a:path>
              <a:moveTo>
                <a:pt x="808148" y="0"/>
              </a:moveTo>
              <a:lnTo>
                <a:pt x="0" y="1884785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E2163BD-CA10-470C-A75C-319930D43DA8}" type="sibTrans" cxnId="{9C8494A7-E4E2-4298-B889-5D4C22D615FA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0351E5A6-2300-407B-AE57-C09AACB07562}">
      <dgm:prSet custT="1"/>
      <dgm:spPr>
        <a:xfrm>
          <a:off x="4168022" y="2199347"/>
          <a:ext cx="1204003" cy="523543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050" b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Etik Kurul</a:t>
          </a:r>
        </a:p>
      </dgm:t>
    </dgm:pt>
    <dgm:pt modelId="{8D9A7A88-97DF-4053-9049-D02232C90A2E}" type="parTrans" cxnId="{E38D6752-85D4-4E0D-9A1A-F42336A7A0CA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5EB4E1F-51F8-45FA-84B5-27B59628F7F1}" type="sibTrans" cxnId="{E38D6752-85D4-4E0D-9A1A-F42336A7A0CA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EB72583-0D99-4849-92E9-33830E568605}">
      <dgm:prSet custT="1"/>
      <dgm:spPr>
        <a:xfrm>
          <a:off x="6341922" y="2203635"/>
          <a:ext cx="1192171" cy="523543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050" b="0" dirty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Kalite Kurulu</a:t>
          </a:r>
        </a:p>
      </dgm:t>
    </dgm:pt>
    <dgm:pt modelId="{94FE425C-4F21-42AE-9C84-D0968509A9FB}" type="parTrans" cxnId="{3C052F70-933C-4C52-AB84-7EE5D9679FDD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7E41AF51-12DC-4DBD-B43A-01D3E9D74F88}" type="sibTrans" cxnId="{3C052F70-933C-4C52-AB84-7EE5D9679FDD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4C59A139-B346-4E53-B5F0-19D46471D269}" type="asst">
      <dgm:prSet custT="1"/>
      <dgm:spPr>
        <a:xfrm>
          <a:off x="2352750" y="4351986"/>
          <a:ext cx="1623257" cy="576322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200" b="1">
              <a:solidFill>
                <a:srgbClr val="4F81BD"/>
              </a:solidFill>
              <a:latin typeface="Calibri"/>
              <a:ea typeface="+mn-ea"/>
              <a:cs typeface="+mn-cs"/>
            </a:rPr>
            <a:t>Mütercim Tercümanlık (İng) Bölümü</a:t>
          </a:r>
        </a:p>
      </dgm:t>
    </dgm:pt>
    <dgm:pt modelId="{A322A760-2E0B-4FBE-B986-97CBC237ED48}" type="parTrans" cxnId="{37C1D0DB-959F-42C5-910F-749074E4A7F9}">
      <dgm:prSet/>
      <dgm:spPr>
        <a:xfrm>
          <a:off x="3976007" y="4082916"/>
          <a:ext cx="349004" cy="557231"/>
        </a:xfrm>
        <a:custGeom>
          <a:avLst/>
          <a:gdLst/>
          <a:ahLst/>
          <a:cxnLst/>
          <a:rect l="0" t="0" r="0" b="0"/>
          <a:pathLst>
            <a:path>
              <a:moveTo>
                <a:pt x="349004" y="0"/>
              </a:moveTo>
              <a:lnTo>
                <a:pt x="349004" y="557231"/>
              </a:lnTo>
              <a:lnTo>
                <a:pt x="0" y="557231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703CC954-7F26-4869-B1B3-14E8E5158163}" type="sibTrans" cxnId="{37C1D0DB-959F-42C5-910F-749074E4A7F9}">
      <dgm:prSet/>
      <dgm:spPr/>
      <dgm:t>
        <a:bodyPr/>
        <a:lstStyle/>
        <a:p>
          <a:endParaRPr lang="tr-TR"/>
        </a:p>
      </dgm:t>
    </dgm:pt>
    <dgm:pt modelId="{92E38AA4-8D8A-45A1-ABAF-7D7FC3B157A8}" type="asst">
      <dgm:prSet custT="1"/>
      <dgm:spPr>
        <a:xfrm>
          <a:off x="3657599" y="3507007"/>
          <a:ext cx="1334826" cy="575908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050" b="1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Müdür Yardımcısı</a:t>
          </a:r>
        </a:p>
      </dgm:t>
    </dgm:pt>
    <dgm:pt modelId="{AC5383E9-4103-4413-9091-EC9C564FA839}" type="sibTrans" cxnId="{190568D7-9BA2-4732-8D4C-EA80ACA89EDC}">
      <dgm:prSet/>
      <dgm:spPr/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A4C586A-5C58-4074-89E3-D54881435FC9}" type="parTrans" cxnId="{190568D7-9BA2-4732-8D4C-EA80ACA89EDC}">
      <dgm:prSet/>
      <dgm:spPr>
        <a:xfrm>
          <a:off x="4992425" y="1844741"/>
          <a:ext cx="915510" cy="1950220"/>
        </a:xfrm>
        <a:custGeom>
          <a:avLst/>
          <a:gdLst/>
          <a:ahLst/>
          <a:cxnLst/>
          <a:rect l="0" t="0" r="0" b="0"/>
          <a:pathLst>
            <a:path>
              <a:moveTo>
                <a:pt x="915510" y="0"/>
              </a:moveTo>
              <a:lnTo>
                <a:pt x="915510" y="1950220"/>
              </a:lnTo>
              <a:lnTo>
                <a:pt x="0" y="1950220"/>
              </a:lnTo>
            </a:path>
          </a:pathLst>
        </a:custGeom>
        <a:noFill/>
        <a:ln w="25400" cap="flat" cmpd="sng" algn="ctr">
          <a:solidFill>
            <a:srgbClr val="1F497D">
              <a:lumMod val="60000"/>
              <a:lumOff val="40000"/>
            </a:srgbClr>
          </a:solidFill>
          <a:prstDash val="solid"/>
        </a:ln>
        <a:effectLst/>
      </dgm:spPr>
      <dgm:t>
        <a:bodyPr/>
        <a:lstStyle/>
        <a:p>
          <a:endParaRPr lang="tr-TR" sz="1050" b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F016CD1-C0A7-429B-A04C-FFAFA66C7E1C}" type="asst">
      <dgm:prSet custT="1"/>
      <dgm:spPr>
        <a:xfrm>
          <a:off x="4471458" y="4374011"/>
          <a:ext cx="1781032" cy="557375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200" b="1" dirty="0">
              <a:solidFill>
                <a:srgbClr val="4F81BD"/>
              </a:solidFill>
              <a:latin typeface="Calibri"/>
              <a:ea typeface="+mn-ea"/>
              <a:cs typeface="+mn-cs"/>
            </a:rPr>
            <a:t>Mütercim Tercümanlık /Arapça) Bölümü</a:t>
          </a:r>
        </a:p>
      </dgm:t>
    </dgm:pt>
    <dgm:pt modelId="{94C9E1E7-0F05-4600-AE6A-2824D454D2B3}" type="parTrans" cxnId="{BAEB16D2-6E39-4541-AC92-6DC77E2709E7}">
      <dgm:prSet/>
      <dgm:spPr>
        <a:xfrm>
          <a:off x="4325012" y="4082916"/>
          <a:ext cx="146445" cy="5697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9782"/>
              </a:lnTo>
              <a:lnTo>
                <a:pt x="146445" y="569782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tr-TR"/>
        </a:p>
      </dgm:t>
    </dgm:pt>
    <dgm:pt modelId="{E84AAAB7-DF38-46CF-9B2F-937626334824}" type="sibTrans" cxnId="{BAEB16D2-6E39-4541-AC92-6DC77E2709E7}">
      <dgm:prSet/>
      <dgm:spPr/>
      <dgm:t>
        <a:bodyPr/>
        <a:lstStyle/>
        <a:p>
          <a:endParaRPr lang="tr-TR"/>
        </a:p>
      </dgm:t>
    </dgm:pt>
    <dgm:pt modelId="{DEB470F7-0856-4BD4-AB28-96067351C9C0}">
      <dgm:prSet custT="1"/>
      <dgm:spPr>
        <a:xfrm>
          <a:off x="2569015" y="1154333"/>
          <a:ext cx="1533040" cy="633498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tr-TR" sz="1050" b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Yüksekokul Kurulu</a:t>
          </a:r>
        </a:p>
      </dgm:t>
    </dgm:pt>
    <dgm:pt modelId="{DEF895E0-1E6D-4538-A415-79936C53619F}" type="parTrans" cxnId="{09DF2260-B40E-452A-9C6C-014AF855FA34}">
      <dgm:prSet/>
      <dgm:spPr/>
      <dgm:t>
        <a:bodyPr/>
        <a:lstStyle/>
        <a:p>
          <a:endParaRPr lang="tr-TR"/>
        </a:p>
      </dgm:t>
    </dgm:pt>
    <dgm:pt modelId="{5C4BF35A-B865-4D84-8B5A-9581E64493B4}" type="sibTrans" cxnId="{09DF2260-B40E-452A-9C6C-014AF855FA34}">
      <dgm:prSet/>
      <dgm:spPr/>
      <dgm:t>
        <a:bodyPr/>
        <a:lstStyle/>
        <a:p>
          <a:endParaRPr lang="tr-TR"/>
        </a:p>
      </dgm:t>
    </dgm:pt>
    <dgm:pt modelId="{CE410CA2-FBDB-49D0-984B-2A2006723C51}">
      <dgm:prSet custT="1"/>
      <dgm:spPr>
        <a:solidFill>
          <a:srgbClr val="E8BEE5"/>
        </a:solidFill>
      </dgm:spPr>
      <dgm:t>
        <a:bodyPr/>
        <a:lstStyle/>
        <a:p>
          <a:r>
            <a:rPr lang="tr-TR" sz="2400" b="1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ORGANİZASYON ŞEMASI</a:t>
          </a:r>
          <a:endParaRPr lang="tr-TR" sz="2400" b="1" dirty="0">
            <a:solidFill>
              <a:schemeClr val="accent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7FA5FCC7-097F-4FC4-A8CD-D2332C45B3A2}" type="parTrans" cxnId="{BCBF87B2-A9FD-4157-BFF1-CDFE9F237D65}">
      <dgm:prSet/>
      <dgm:spPr/>
      <dgm:t>
        <a:bodyPr/>
        <a:lstStyle/>
        <a:p>
          <a:endParaRPr lang="tr-TR"/>
        </a:p>
      </dgm:t>
    </dgm:pt>
    <dgm:pt modelId="{CA50A6FC-DD24-460D-B498-3DFD8075D3D6}" type="sibTrans" cxnId="{BCBF87B2-A9FD-4157-BFF1-CDFE9F237D65}">
      <dgm:prSet/>
      <dgm:spPr/>
      <dgm:t>
        <a:bodyPr/>
        <a:lstStyle/>
        <a:p>
          <a:endParaRPr lang="tr-TR"/>
        </a:p>
      </dgm:t>
    </dgm:pt>
    <dgm:pt modelId="{8E87B218-167F-4BF7-85BC-46251426E96E}" type="pres">
      <dgm:prSet presAssocID="{76DDA828-1FAA-4A98-907F-1E3646C0367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6E18B5A-0959-4467-B98F-390914BC1A33}" type="pres">
      <dgm:prSet presAssocID="{C6770891-3C1B-4021-BE07-9F00202556E7}" presName="hierRoot1" presStyleCnt="0">
        <dgm:presLayoutVars>
          <dgm:hierBranch val="init"/>
        </dgm:presLayoutVars>
      </dgm:prSet>
      <dgm:spPr/>
    </dgm:pt>
    <dgm:pt modelId="{4F00DCD1-4286-4386-A0C5-29E2C41B53FB}" type="pres">
      <dgm:prSet presAssocID="{C6770891-3C1B-4021-BE07-9F00202556E7}" presName="rootComposite1" presStyleCnt="0"/>
      <dgm:spPr/>
    </dgm:pt>
    <dgm:pt modelId="{5A78D4B2-FA8A-468E-ADE7-5482DD91948D}" type="pres">
      <dgm:prSet presAssocID="{C6770891-3C1B-4021-BE07-9F00202556E7}" presName="rootText1" presStyleLbl="node0" presStyleIdx="0" presStyleCnt="6" custScaleX="146410" custScaleY="121002" custLinFactX="315982" custLinFactY="-7467" custLinFactNeighborX="400000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837EAAE-5808-42CA-A87F-D43285CEB3F0}" type="pres">
      <dgm:prSet presAssocID="{C6770891-3C1B-4021-BE07-9F00202556E7}" presName="rootConnector1" presStyleLbl="node1" presStyleIdx="0" presStyleCnt="0"/>
      <dgm:spPr/>
      <dgm:t>
        <a:bodyPr/>
        <a:lstStyle/>
        <a:p>
          <a:endParaRPr lang="tr-TR"/>
        </a:p>
      </dgm:t>
    </dgm:pt>
    <dgm:pt modelId="{EE09196F-900D-4CEE-9A6D-396B7D97903E}" type="pres">
      <dgm:prSet presAssocID="{C6770891-3C1B-4021-BE07-9F00202556E7}" presName="hierChild2" presStyleCnt="0"/>
      <dgm:spPr/>
    </dgm:pt>
    <dgm:pt modelId="{A5A328E3-D799-4F7A-902B-DF82628A6C5C}" type="pres">
      <dgm:prSet presAssocID="{C6770891-3C1B-4021-BE07-9F00202556E7}" presName="hierChild3" presStyleCnt="0"/>
      <dgm:spPr/>
    </dgm:pt>
    <dgm:pt modelId="{E1C3E981-7D7E-44B7-BA7F-4A9B68F0F66E}" type="pres">
      <dgm:prSet presAssocID="{DEB470F7-0856-4BD4-AB28-96067351C9C0}" presName="hierRoot1" presStyleCnt="0">
        <dgm:presLayoutVars>
          <dgm:hierBranch val="init"/>
        </dgm:presLayoutVars>
      </dgm:prSet>
      <dgm:spPr/>
    </dgm:pt>
    <dgm:pt modelId="{603C38AC-40C3-4139-99CA-C86C39672698}" type="pres">
      <dgm:prSet presAssocID="{DEB470F7-0856-4BD4-AB28-96067351C9C0}" presName="rootComposite1" presStyleCnt="0"/>
      <dgm:spPr/>
    </dgm:pt>
    <dgm:pt modelId="{F3B508FA-AA0E-475E-85C2-28B7CB80C966}" type="pres">
      <dgm:prSet presAssocID="{DEB470F7-0856-4BD4-AB28-96067351C9C0}" presName="rootText1" presStyleLbl="node0" presStyleIdx="1" presStyleCnt="6" custScaleX="146410" custScaleY="121002" custLinFactY="-5784" custLinFactNeighborX="86493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FE5E241-7861-4BCC-A7DC-DA80539B9C0E}" type="pres">
      <dgm:prSet presAssocID="{DEB470F7-0856-4BD4-AB28-96067351C9C0}" presName="rootConnector1" presStyleLbl="node1" presStyleIdx="0" presStyleCnt="0"/>
      <dgm:spPr/>
      <dgm:t>
        <a:bodyPr/>
        <a:lstStyle/>
        <a:p>
          <a:endParaRPr lang="tr-TR"/>
        </a:p>
      </dgm:t>
    </dgm:pt>
    <dgm:pt modelId="{40D254B5-6B55-44B5-935B-A8E7A3E482AF}" type="pres">
      <dgm:prSet presAssocID="{DEB470F7-0856-4BD4-AB28-96067351C9C0}" presName="hierChild2" presStyleCnt="0"/>
      <dgm:spPr/>
    </dgm:pt>
    <dgm:pt modelId="{189C886A-AB0B-46BE-8318-0219044FF31A}" type="pres">
      <dgm:prSet presAssocID="{DEB470F7-0856-4BD4-AB28-96067351C9C0}" presName="hierChild3" presStyleCnt="0"/>
      <dgm:spPr/>
    </dgm:pt>
    <dgm:pt modelId="{A990F462-79D0-4EB9-A9BF-5338C5942609}" type="pres">
      <dgm:prSet presAssocID="{0351E5A6-2300-407B-AE57-C09AACB07562}" presName="hierRoot1" presStyleCnt="0">
        <dgm:presLayoutVars>
          <dgm:hierBranch val="init"/>
        </dgm:presLayoutVars>
      </dgm:prSet>
      <dgm:spPr/>
    </dgm:pt>
    <dgm:pt modelId="{A7A2F7CE-FA62-4171-B91A-1418930B3127}" type="pres">
      <dgm:prSet presAssocID="{0351E5A6-2300-407B-AE57-C09AACB07562}" presName="rootComposite1" presStyleCnt="0"/>
      <dgm:spPr/>
    </dgm:pt>
    <dgm:pt modelId="{A8BA75A4-844D-4DDC-9040-EA22E998766E}" type="pres">
      <dgm:prSet presAssocID="{0351E5A6-2300-407B-AE57-C09AACB07562}" presName="rootText1" presStyleLbl="node0" presStyleIdx="2" presStyleCnt="6" custScaleX="113405" custScaleY="110711" custLinFactNeighborX="62758" custLinFactNeighborY="9044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15A99BB-C1B3-4163-96D2-FF2BEB67C555}" type="pres">
      <dgm:prSet presAssocID="{0351E5A6-2300-407B-AE57-C09AACB0756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64CFC190-B87C-4D3F-A394-19F2F5D36F13}" type="pres">
      <dgm:prSet presAssocID="{0351E5A6-2300-407B-AE57-C09AACB07562}" presName="hierChild2" presStyleCnt="0"/>
      <dgm:spPr/>
    </dgm:pt>
    <dgm:pt modelId="{533BD2A8-5A90-4106-8697-E1C662AE93BB}" type="pres">
      <dgm:prSet presAssocID="{0351E5A6-2300-407B-AE57-C09AACB07562}" presName="hierChild3" presStyleCnt="0"/>
      <dgm:spPr/>
    </dgm:pt>
    <dgm:pt modelId="{4DD70983-ACBA-47E0-A58A-45B524F9A748}" type="pres">
      <dgm:prSet presAssocID="{BEB72583-0D99-4849-92E9-33830E568605}" presName="hierRoot1" presStyleCnt="0">
        <dgm:presLayoutVars>
          <dgm:hierBranch val="init"/>
        </dgm:presLayoutVars>
      </dgm:prSet>
      <dgm:spPr/>
    </dgm:pt>
    <dgm:pt modelId="{8C587DFC-3A74-411F-A753-4AF97461C1C1}" type="pres">
      <dgm:prSet presAssocID="{BEB72583-0D99-4849-92E9-33830E568605}" presName="rootComposite1" presStyleCnt="0"/>
      <dgm:spPr/>
    </dgm:pt>
    <dgm:pt modelId="{1D1E3028-DB6B-4E65-A039-4F83575ED691}" type="pres">
      <dgm:prSet presAssocID="{BEB72583-0D99-4849-92E9-33830E568605}" presName="rootText1" presStyleLbl="node0" presStyleIdx="3" presStyleCnt="6" custScaleX="128980" custScaleY="114481" custLinFactX="34386" custLinFactNeighborX="100000" custLinFactNeighborY="91264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5979FCE-3EC6-4F33-A5DF-406BC54F9FC2}" type="pres">
      <dgm:prSet presAssocID="{BEB72583-0D99-4849-92E9-33830E568605}" presName="rootConnector1" presStyleLbl="node1" presStyleIdx="0" presStyleCnt="0"/>
      <dgm:spPr/>
      <dgm:t>
        <a:bodyPr/>
        <a:lstStyle/>
        <a:p>
          <a:endParaRPr lang="tr-TR"/>
        </a:p>
      </dgm:t>
    </dgm:pt>
    <dgm:pt modelId="{26D607D4-4D39-4658-9F7B-3335E11F376D}" type="pres">
      <dgm:prSet presAssocID="{BEB72583-0D99-4849-92E9-33830E568605}" presName="hierChild2" presStyleCnt="0"/>
      <dgm:spPr/>
    </dgm:pt>
    <dgm:pt modelId="{5F6BE713-DD54-4678-8918-54FA553882E3}" type="pres">
      <dgm:prSet presAssocID="{BEB72583-0D99-4849-92E9-33830E568605}" presName="hierChild3" presStyleCnt="0"/>
      <dgm:spPr/>
    </dgm:pt>
    <dgm:pt modelId="{73224B4D-D070-4232-A80C-874D35A0E5BA}" type="pres">
      <dgm:prSet presAssocID="{D8453CF3-0498-4B4B-85DA-AD8C37E465B1}" presName="hierRoot1" presStyleCnt="0">
        <dgm:presLayoutVars>
          <dgm:hierBranch val="init"/>
        </dgm:presLayoutVars>
      </dgm:prSet>
      <dgm:spPr/>
    </dgm:pt>
    <dgm:pt modelId="{6B8D6A41-9644-45E3-ABDA-5A9680B718C9}" type="pres">
      <dgm:prSet presAssocID="{D8453CF3-0498-4B4B-85DA-AD8C37E465B1}" presName="rootComposite1" presStyleCnt="0"/>
      <dgm:spPr/>
    </dgm:pt>
    <dgm:pt modelId="{D435C49D-674A-403F-9363-F17AA91E659E}" type="pres">
      <dgm:prSet presAssocID="{D8453CF3-0498-4B4B-85DA-AD8C37E465B1}" presName="rootText1" presStyleLbl="node0" presStyleIdx="4" presStyleCnt="6" custScaleX="173544" custScaleY="139920" custLinFactX="-28689" custLinFactY="-17207" custLinFactNeighborX="-100000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3544FF4-B671-4815-89E3-E638670D48EC}" type="pres">
      <dgm:prSet presAssocID="{D8453CF3-0498-4B4B-85DA-AD8C37E465B1}" presName="rootConnector1" presStyleLbl="node1" presStyleIdx="0" presStyleCnt="0"/>
      <dgm:spPr/>
      <dgm:t>
        <a:bodyPr/>
        <a:lstStyle/>
        <a:p>
          <a:endParaRPr lang="tr-TR"/>
        </a:p>
      </dgm:t>
    </dgm:pt>
    <dgm:pt modelId="{7111C2E2-FBBC-4E08-804A-960728ABFE8D}" type="pres">
      <dgm:prSet presAssocID="{D8453CF3-0498-4B4B-85DA-AD8C37E465B1}" presName="hierChild2" presStyleCnt="0"/>
      <dgm:spPr/>
    </dgm:pt>
    <dgm:pt modelId="{6BD14605-9BEB-460B-8E56-3D8D881F4E51}" type="pres">
      <dgm:prSet presAssocID="{D8453CF3-0498-4B4B-85DA-AD8C37E465B1}" presName="hierChild3" presStyleCnt="0"/>
      <dgm:spPr/>
    </dgm:pt>
    <dgm:pt modelId="{51FE6479-37E3-4E18-9C5A-0A3E600F933A}" type="pres">
      <dgm:prSet presAssocID="{EA4C586A-5C58-4074-89E3-D54881435FC9}" presName="Name111" presStyleLbl="parChTrans1D2" presStyleIdx="0" presStyleCnt="2"/>
      <dgm:spPr/>
      <dgm:t>
        <a:bodyPr/>
        <a:lstStyle/>
        <a:p>
          <a:endParaRPr lang="tr-TR"/>
        </a:p>
      </dgm:t>
    </dgm:pt>
    <dgm:pt modelId="{493D99A6-C5F6-456A-8C0C-BDE49BF4A67E}" type="pres">
      <dgm:prSet presAssocID="{92E38AA4-8D8A-45A1-ABAF-7D7FC3B157A8}" presName="hierRoot3" presStyleCnt="0">
        <dgm:presLayoutVars>
          <dgm:hierBranch val="init"/>
        </dgm:presLayoutVars>
      </dgm:prSet>
      <dgm:spPr/>
    </dgm:pt>
    <dgm:pt modelId="{67D07B75-CA61-4F54-9FC5-BCB4F962DDEE}" type="pres">
      <dgm:prSet presAssocID="{92E38AA4-8D8A-45A1-ABAF-7D7FC3B157A8}" presName="rootComposite3" presStyleCnt="0"/>
      <dgm:spPr/>
    </dgm:pt>
    <dgm:pt modelId="{8808E47B-3DFA-42A7-9279-0CBDEE03D9FE}" type="pres">
      <dgm:prSet presAssocID="{92E38AA4-8D8A-45A1-ABAF-7D7FC3B157A8}" presName="rootText3" presStyleLbl="asst1" presStyleIdx="0" presStyleCnt="4" custScaleX="127480" custScaleY="110002" custLinFactY="58296" custLinFactNeighborX="-88769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0A4D5CC-B4AF-4498-ABE4-DB9F805B0FF9}" type="pres">
      <dgm:prSet presAssocID="{92E38AA4-8D8A-45A1-ABAF-7D7FC3B157A8}" presName="rootConnector3" presStyleLbl="asst1" presStyleIdx="0" presStyleCnt="4"/>
      <dgm:spPr/>
      <dgm:t>
        <a:bodyPr/>
        <a:lstStyle/>
        <a:p>
          <a:endParaRPr lang="tr-TR"/>
        </a:p>
      </dgm:t>
    </dgm:pt>
    <dgm:pt modelId="{810F500B-2CB5-47F6-BB52-11DF0CB7554C}" type="pres">
      <dgm:prSet presAssocID="{92E38AA4-8D8A-45A1-ABAF-7D7FC3B157A8}" presName="hierChild6" presStyleCnt="0"/>
      <dgm:spPr/>
    </dgm:pt>
    <dgm:pt modelId="{A8452D2A-CEA7-4E8E-9445-2F61224A3CD5}" type="pres">
      <dgm:prSet presAssocID="{92E38AA4-8D8A-45A1-ABAF-7D7FC3B157A8}" presName="hierChild7" presStyleCnt="0"/>
      <dgm:spPr/>
    </dgm:pt>
    <dgm:pt modelId="{35ACDE9E-940E-43A0-A684-7652CC414B11}" type="pres">
      <dgm:prSet presAssocID="{A322A760-2E0B-4FBE-B986-97CBC237ED48}" presName="Name111" presStyleLbl="parChTrans1D3" presStyleIdx="0" presStyleCnt="6"/>
      <dgm:spPr/>
      <dgm:t>
        <a:bodyPr/>
        <a:lstStyle/>
        <a:p>
          <a:endParaRPr lang="tr-TR"/>
        </a:p>
      </dgm:t>
    </dgm:pt>
    <dgm:pt modelId="{45A95767-A0D5-493D-AD33-BC8912EE6443}" type="pres">
      <dgm:prSet presAssocID="{4C59A139-B346-4E53-B5F0-19D46471D269}" presName="hierRoot3" presStyleCnt="0">
        <dgm:presLayoutVars>
          <dgm:hierBranch val="init"/>
        </dgm:presLayoutVars>
      </dgm:prSet>
      <dgm:spPr/>
    </dgm:pt>
    <dgm:pt modelId="{4DFC0505-C2C4-4C9C-B2A2-14831C249CA0}" type="pres">
      <dgm:prSet presAssocID="{4C59A139-B346-4E53-B5F0-19D46471D269}" presName="rootComposite3" presStyleCnt="0"/>
      <dgm:spPr/>
    </dgm:pt>
    <dgm:pt modelId="{7782CA3D-9F69-4225-B140-23B60D13AF9F}" type="pres">
      <dgm:prSet presAssocID="{4C59A139-B346-4E53-B5F0-19D46471D269}" presName="rootText3" presStyleLbl="asst1" presStyleIdx="1" presStyleCnt="4" custScaleX="155026" custScaleY="110081" custLinFactX="-11600" custLinFactY="70957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F2F07B9-FB5F-4338-A0CD-8A90581540B6}" type="pres">
      <dgm:prSet presAssocID="{4C59A139-B346-4E53-B5F0-19D46471D269}" presName="rootConnector3" presStyleLbl="asst1" presStyleIdx="1" presStyleCnt="4"/>
      <dgm:spPr/>
      <dgm:t>
        <a:bodyPr/>
        <a:lstStyle/>
        <a:p>
          <a:endParaRPr lang="tr-TR"/>
        </a:p>
      </dgm:t>
    </dgm:pt>
    <dgm:pt modelId="{07EE7785-EDD6-4D22-BAB8-950C3873AC97}" type="pres">
      <dgm:prSet presAssocID="{4C59A139-B346-4E53-B5F0-19D46471D269}" presName="hierChild6" presStyleCnt="0"/>
      <dgm:spPr/>
    </dgm:pt>
    <dgm:pt modelId="{16476D88-6DC2-4249-8B54-EF4F68EEF982}" type="pres">
      <dgm:prSet presAssocID="{4C59A139-B346-4E53-B5F0-19D46471D269}" presName="hierChild7" presStyleCnt="0"/>
      <dgm:spPr/>
    </dgm:pt>
    <dgm:pt modelId="{E3454A59-C9ED-42C6-A703-C46A94AE4EFE}" type="pres">
      <dgm:prSet presAssocID="{94C9E1E7-0F05-4600-AE6A-2824D454D2B3}" presName="Name111" presStyleLbl="parChTrans1D3" presStyleIdx="1" presStyleCnt="6"/>
      <dgm:spPr/>
      <dgm:t>
        <a:bodyPr/>
        <a:lstStyle/>
        <a:p>
          <a:endParaRPr lang="tr-TR"/>
        </a:p>
      </dgm:t>
    </dgm:pt>
    <dgm:pt modelId="{0B5E3D72-1366-4C87-841D-7611B7890933}" type="pres">
      <dgm:prSet presAssocID="{2F016CD1-C0A7-429B-A04C-FFAFA66C7E1C}" presName="hierRoot3" presStyleCnt="0">
        <dgm:presLayoutVars>
          <dgm:hierBranch val="init"/>
        </dgm:presLayoutVars>
      </dgm:prSet>
      <dgm:spPr/>
    </dgm:pt>
    <dgm:pt modelId="{2D8685AF-0C3C-4E5C-8AFD-01EED14E89BD}" type="pres">
      <dgm:prSet presAssocID="{2F016CD1-C0A7-429B-A04C-FFAFA66C7E1C}" presName="rootComposite3" presStyleCnt="0"/>
      <dgm:spPr/>
    </dgm:pt>
    <dgm:pt modelId="{FBB3CBFC-B0FD-40FF-8C2A-C9B154918D36}" type="pres">
      <dgm:prSet presAssocID="{2F016CD1-C0A7-429B-A04C-FFAFA66C7E1C}" presName="rootText3" presStyleLbl="asst1" presStyleIdx="2" presStyleCnt="4" custScaleX="170094" custScaleY="106462" custLinFactY="75164" custLinFactNeighborX="-82016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B2C216-5FE7-4F04-AA77-1E77D6A0D84C}" type="pres">
      <dgm:prSet presAssocID="{2F016CD1-C0A7-429B-A04C-FFAFA66C7E1C}" presName="rootConnector3" presStyleLbl="asst1" presStyleIdx="2" presStyleCnt="4"/>
      <dgm:spPr/>
      <dgm:t>
        <a:bodyPr/>
        <a:lstStyle/>
        <a:p>
          <a:endParaRPr lang="tr-TR"/>
        </a:p>
      </dgm:t>
    </dgm:pt>
    <dgm:pt modelId="{758DAD9B-1AC9-40D8-9D98-7EC4B99003FF}" type="pres">
      <dgm:prSet presAssocID="{2F016CD1-C0A7-429B-A04C-FFAFA66C7E1C}" presName="hierChild6" presStyleCnt="0"/>
      <dgm:spPr/>
    </dgm:pt>
    <dgm:pt modelId="{665E8033-738A-4900-8F4C-5DA2BCAA257A}" type="pres">
      <dgm:prSet presAssocID="{2F016CD1-C0A7-429B-A04C-FFAFA66C7E1C}" presName="hierChild7" presStyleCnt="0"/>
      <dgm:spPr/>
    </dgm:pt>
    <dgm:pt modelId="{BEA7F2DC-A765-4739-94ED-8967CDA78440}" type="pres">
      <dgm:prSet presAssocID="{5A6C8016-A574-43D5-B604-4406C87E2321}" presName="Name111" presStyleLbl="parChTrans1D2" presStyleIdx="1" presStyleCnt="2"/>
      <dgm:spPr/>
      <dgm:t>
        <a:bodyPr/>
        <a:lstStyle/>
        <a:p>
          <a:endParaRPr lang="tr-TR"/>
        </a:p>
      </dgm:t>
    </dgm:pt>
    <dgm:pt modelId="{BEC3851F-8553-4A0F-B141-5D9D8B69643A}" type="pres">
      <dgm:prSet presAssocID="{CFD53421-FF1D-4134-95A0-88CB27D901FF}" presName="hierRoot3" presStyleCnt="0">
        <dgm:presLayoutVars>
          <dgm:hierBranch val="init"/>
        </dgm:presLayoutVars>
      </dgm:prSet>
      <dgm:spPr/>
    </dgm:pt>
    <dgm:pt modelId="{A37232BC-C4F1-4BF4-86F9-02E3981FA81A}" type="pres">
      <dgm:prSet presAssocID="{CFD53421-FF1D-4134-95A0-88CB27D901FF}" presName="rootComposite3" presStyleCnt="0"/>
      <dgm:spPr/>
    </dgm:pt>
    <dgm:pt modelId="{2ED1FB29-6548-479D-902E-3C9799549629}" type="pres">
      <dgm:prSet presAssocID="{CFD53421-FF1D-4134-95A0-88CB27D901FF}" presName="rootText3" presStyleLbl="asst1" presStyleIdx="3" presStyleCnt="4" custScaleX="177156" custScaleY="93105" custLinFactY="63997" custLinFactNeighborX="-46249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CDDBFCA-DCCA-446F-BAF6-16E0450E6DD5}" type="pres">
      <dgm:prSet presAssocID="{CFD53421-FF1D-4134-95A0-88CB27D901FF}" presName="rootConnector3" presStyleLbl="asst1" presStyleIdx="3" presStyleCnt="4"/>
      <dgm:spPr/>
      <dgm:t>
        <a:bodyPr/>
        <a:lstStyle/>
        <a:p>
          <a:endParaRPr lang="tr-TR"/>
        </a:p>
      </dgm:t>
    </dgm:pt>
    <dgm:pt modelId="{D23FBD61-B367-44B8-83D6-79D91A2C1C99}" type="pres">
      <dgm:prSet presAssocID="{CFD53421-FF1D-4134-95A0-88CB27D901FF}" presName="hierChild6" presStyleCnt="0"/>
      <dgm:spPr/>
    </dgm:pt>
    <dgm:pt modelId="{96D70B78-C8A6-403D-BA78-DA1977F19F06}" type="pres">
      <dgm:prSet presAssocID="{A251B2BE-F626-46AE-AB70-46BF9C2E8C88}" presName="Name37" presStyleLbl="parChTrans1D3" presStyleIdx="2" presStyleCnt="6"/>
      <dgm:spPr/>
      <dgm:t>
        <a:bodyPr/>
        <a:lstStyle/>
        <a:p>
          <a:endParaRPr lang="tr-TR"/>
        </a:p>
      </dgm:t>
    </dgm:pt>
    <dgm:pt modelId="{A2828BF5-3762-4CAA-AF4C-F6BA2B98FC6D}" type="pres">
      <dgm:prSet presAssocID="{2D3E30F9-13E0-4185-ACC9-664FEFB323C7}" presName="hierRoot2" presStyleCnt="0">
        <dgm:presLayoutVars>
          <dgm:hierBranch val="r"/>
        </dgm:presLayoutVars>
      </dgm:prSet>
      <dgm:spPr/>
    </dgm:pt>
    <dgm:pt modelId="{8DC0AF5A-8BD8-4C0B-ACD7-04ABD01FB91D}" type="pres">
      <dgm:prSet presAssocID="{2D3E30F9-13E0-4185-ACC9-664FEFB323C7}" presName="rootComposite" presStyleCnt="0"/>
      <dgm:spPr/>
    </dgm:pt>
    <dgm:pt modelId="{D884B4FA-7021-4878-BF1A-B5720AC60C85}" type="pres">
      <dgm:prSet presAssocID="{2D3E30F9-13E0-4185-ACC9-664FEFB323C7}" presName="rootText" presStyleLbl="node3" presStyleIdx="0" presStyleCnt="4" custScaleX="167941" custScaleY="60383" custLinFactX="-58342" custLinFactY="53787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602DC47-F916-4FAF-8538-B3E70209D43E}" type="pres">
      <dgm:prSet presAssocID="{2D3E30F9-13E0-4185-ACC9-664FEFB323C7}" presName="rootConnector" presStyleLbl="node3" presStyleIdx="0" presStyleCnt="4"/>
      <dgm:spPr/>
      <dgm:t>
        <a:bodyPr/>
        <a:lstStyle/>
        <a:p>
          <a:endParaRPr lang="tr-TR"/>
        </a:p>
      </dgm:t>
    </dgm:pt>
    <dgm:pt modelId="{503B714E-7D6E-4125-8E43-2DAC1D7C839A}" type="pres">
      <dgm:prSet presAssocID="{2D3E30F9-13E0-4185-ACC9-664FEFB323C7}" presName="hierChild4" presStyleCnt="0"/>
      <dgm:spPr/>
    </dgm:pt>
    <dgm:pt modelId="{2DCC1554-C4AA-46B9-98A6-D2CF5C92D26B}" type="pres">
      <dgm:prSet presAssocID="{2D3E30F9-13E0-4185-ACC9-664FEFB323C7}" presName="hierChild5" presStyleCnt="0"/>
      <dgm:spPr/>
    </dgm:pt>
    <dgm:pt modelId="{4E344C6E-DCF4-43C6-A7B6-C24D0E1BF8C8}" type="pres">
      <dgm:prSet presAssocID="{32122FDE-0089-4B7C-8E2A-345929E88D8D}" presName="Name37" presStyleLbl="parChTrans1D3" presStyleIdx="3" presStyleCnt="6"/>
      <dgm:spPr/>
      <dgm:t>
        <a:bodyPr/>
        <a:lstStyle/>
        <a:p>
          <a:endParaRPr lang="tr-TR"/>
        </a:p>
      </dgm:t>
    </dgm:pt>
    <dgm:pt modelId="{63D8A95A-46CF-487D-8763-E6C7C24F318A}" type="pres">
      <dgm:prSet presAssocID="{CA727B56-7DD0-4C88-B37D-45E7A1218226}" presName="hierRoot2" presStyleCnt="0">
        <dgm:presLayoutVars>
          <dgm:hierBranch val="init"/>
        </dgm:presLayoutVars>
      </dgm:prSet>
      <dgm:spPr/>
    </dgm:pt>
    <dgm:pt modelId="{6D3D5B02-9728-4E42-ADE0-DDF30448B98F}" type="pres">
      <dgm:prSet presAssocID="{CA727B56-7DD0-4C88-B37D-45E7A1218226}" presName="rootComposite" presStyleCnt="0"/>
      <dgm:spPr/>
    </dgm:pt>
    <dgm:pt modelId="{4B237D18-E195-4139-9657-70D5A9F44F1D}" type="pres">
      <dgm:prSet presAssocID="{CA727B56-7DD0-4C88-B37D-45E7A1218226}" presName="rootText" presStyleLbl="node3" presStyleIdx="1" presStyleCnt="4" custScaleX="161051" custScaleY="74544" custLinFactX="-56477" custLinFactY="38637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200BE39-AC39-4162-BE2A-87664DDA62E1}" type="pres">
      <dgm:prSet presAssocID="{CA727B56-7DD0-4C88-B37D-45E7A1218226}" presName="rootConnector" presStyleLbl="node3" presStyleIdx="1" presStyleCnt="4"/>
      <dgm:spPr/>
      <dgm:t>
        <a:bodyPr/>
        <a:lstStyle/>
        <a:p>
          <a:endParaRPr lang="tr-TR"/>
        </a:p>
      </dgm:t>
    </dgm:pt>
    <dgm:pt modelId="{E8C3C628-B1DE-47E6-BC6A-1FE99C7E8C6B}" type="pres">
      <dgm:prSet presAssocID="{CA727B56-7DD0-4C88-B37D-45E7A1218226}" presName="hierChild4" presStyleCnt="0"/>
      <dgm:spPr/>
    </dgm:pt>
    <dgm:pt modelId="{9589D285-9BC4-4A1C-8B22-952BB89E9B9E}" type="pres">
      <dgm:prSet presAssocID="{CA727B56-7DD0-4C88-B37D-45E7A1218226}" presName="hierChild5" presStyleCnt="0"/>
      <dgm:spPr/>
    </dgm:pt>
    <dgm:pt modelId="{14326CA9-0136-461F-A9FC-7AB401B4C62E}" type="pres">
      <dgm:prSet presAssocID="{5C3CFACA-F6B8-4DE1-9871-695BE7064907}" presName="Name37" presStyleLbl="parChTrans1D3" presStyleIdx="4" presStyleCnt="6"/>
      <dgm:spPr/>
      <dgm:t>
        <a:bodyPr/>
        <a:lstStyle/>
        <a:p>
          <a:endParaRPr lang="tr-TR"/>
        </a:p>
      </dgm:t>
    </dgm:pt>
    <dgm:pt modelId="{C81B20C5-9507-4EB7-B223-B142E3413889}" type="pres">
      <dgm:prSet presAssocID="{7A4DD359-123D-4793-938A-535A05A02C8C}" presName="hierRoot2" presStyleCnt="0">
        <dgm:presLayoutVars>
          <dgm:hierBranch val="init"/>
        </dgm:presLayoutVars>
      </dgm:prSet>
      <dgm:spPr/>
    </dgm:pt>
    <dgm:pt modelId="{2D1BF54C-650A-4B4F-92A2-738ECFBB38F4}" type="pres">
      <dgm:prSet presAssocID="{7A4DD359-123D-4793-938A-535A05A02C8C}" presName="rootComposite" presStyleCnt="0"/>
      <dgm:spPr/>
    </dgm:pt>
    <dgm:pt modelId="{8DC77FC3-CFFC-42EF-A325-A8396D51F54B}" type="pres">
      <dgm:prSet presAssocID="{7A4DD359-123D-4793-938A-535A05A02C8C}" presName="rootText" presStyleLbl="node3" presStyleIdx="2" presStyleCnt="4" custScaleX="161051" custScaleY="76603" custLinFactX="-51237" custLinFactY="2003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EC4240A-115C-4CC5-9BC4-8F74C6A9864F}" type="pres">
      <dgm:prSet presAssocID="{7A4DD359-123D-4793-938A-535A05A02C8C}" presName="rootConnector" presStyleLbl="node3" presStyleIdx="2" presStyleCnt="4"/>
      <dgm:spPr/>
      <dgm:t>
        <a:bodyPr/>
        <a:lstStyle/>
        <a:p>
          <a:endParaRPr lang="tr-TR"/>
        </a:p>
      </dgm:t>
    </dgm:pt>
    <dgm:pt modelId="{F70829A7-4986-46EB-A6AB-0C15847ECC79}" type="pres">
      <dgm:prSet presAssocID="{7A4DD359-123D-4793-938A-535A05A02C8C}" presName="hierChild4" presStyleCnt="0"/>
      <dgm:spPr/>
    </dgm:pt>
    <dgm:pt modelId="{54AFDAE5-DE90-4905-951E-ECFE306A962E}" type="pres">
      <dgm:prSet presAssocID="{7A4DD359-123D-4793-938A-535A05A02C8C}" presName="hierChild5" presStyleCnt="0"/>
      <dgm:spPr/>
    </dgm:pt>
    <dgm:pt modelId="{2BAB273F-E2E8-418D-B0B6-47EB41EF0FC0}" type="pres">
      <dgm:prSet presAssocID="{C64A31A1-AA3B-451C-BD68-90CC4C600212}" presName="Name37" presStyleLbl="parChTrans1D3" presStyleIdx="5" presStyleCnt="6"/>
      <dgm:spPr/>
      <dgm:t>
        <a:bodyPr/>
        <a:lstStyle/>
        <a:p>
          <a:endParaRPr lang="tr-TR"/>
        </a:p>
      </dgm:t>
    </dgm:pt>
    <dgm:pt modelId="{9F74DF4D-792C-437B-809F-4467EA324628}" type="pres">
      <dgm:prSet presAssocID="{285C4D08-7322-42F2-BC16-CE8F2F199512}" presName="hierRoot2" presStyleCnt="0">
        <dgm:presLayoutVars>
          <dgm:hierBranch val="init"/>
        </dgm:presLayoutVars>
      </dgm:prSet>
      <dgm:spPr/>
    </dgm:pt>
    <dgm:pt modelId="{3EF2F5A0-128A-447E-859F-9CC411B159A6}" type="pres">
      <dgm:prSet presAssocID="{285C4D08-7322-42F2-BC16-CE8F2F199512}" presName="rootComposite" presStyleCnt="0"/>
      <dgm:spPr/>
    </dgm:pt>
    <dgm:pt modelId="{5A115E86-5113-4ED3-B238-B73CA33DA510}" type="pres">
      <dgm:prSet presAssocID="{285C4D08-7322-42F2-BC16-CE8F2F199512}" presName="rootText" presStyleLbl="node3" presStyleIdx="3" presStyleCnt="4" custScaleX="161051" custScaleY="76510" custLinFactX="-50003" custLinFactY="2770" custLinFactNeighborX="-100000" custLinFactNeighborY="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772947D-12F7-41F2-B424-A6CAC9C5B51A}" type="pres">
      <dgm:prSet presAssocID="{285C4D08-7322-42F2-BC16-CE8F2F199512}" presName="rootConnector" presStyleLbl="node3" presStyleIdx="3" presStyleCnt="4"/>
      <dgm:spPr/>
      <dgm:t>
        <a:bodyPr/>
        <a:lstStyle/>
        <a:p>
          <a:endParaRPr lang="tr-TR"/>
        </a:p>
      </dgm:t>
    </dgm:pt>
    <dgm:pt modelId="{AC5B11CF-FD9C-4408-86DB-4F095E82708A}" type="pres">
      <dgm:prSet presAssocID="{285C4D08-7322-42F2-BC16-CE8F2F199512}" presName="hierChild4" presStyleCnt="0"/>
      <dgm:spPr/>
    </dgm:pt>
    <dgm:pt modelId="{817AD025-FE07-4DCA-B4CB-DEFB96ABAD91}" type="pres">
      <dgm:prSet presAssocID="{285C4D08-7322-42F2-BC16-CE8F2F199512}" presName="hierChild5" presStyleCnt="0"/>
      <dgm:spPr/>
    </dgm:pt>
    <dgm:pt modelId="{F7238068-D1F7-4E56-9B8B-E336434BB9D6}" type="pres">
      <dgm:prSet presAssocID="{CFD53421-FF1D-4134-95A0-88CB27D901FF}" presName="hierChild7" presStyleCnt="0"/>
      <dgm:spPr/>
    </dgm:pt>
    <dgm:pt modelId="{05FE23C5-0755-4D75-BA10-7A36E9B93E1E}" type="pres">
      <dgm:prSet presAssocID="{CE410CA2-FBDB-49D0-984B-2A2006723C51}" presName="hierRoot1" presStyleCnt="0">
        <dgm:presLayoutVars>
          <dgm:hierBranch val="init"/>
        </dgm:presLayoutVars>
      </dgm:prSet>
      <dgm:spPr/>
    </dgm:pt>
    <dgm:pt modelId="{1E2BE186-7C93-4927-A054-E326FBB0233A}" type="pres">
      <dgm:prSet presAssocID="{CE410CA2-FBDB-49D0-984B-2A2006723C51}" presName="rootComposite1" presStyleCnt="0"/>
      <dgm:spPr/>
    </dgm:pt>
    <dgm:pt modelId="{8D798C49-7D4B-4CB6-A0A0-FF8CD077C113}" type="pres">
      <dgm:prSet presAssocID="{CE410CA2-FBDB-49D0-984B-2A2006723C51}" presName="rootText1" presStyleLbl="node0" presStyleIdx="5" presStyleCnt="6" custScaleX="397349" custScaleY="83662" custLinFactX="-187664" custLinFactY="-140420" custLinFactNeighborX="-200000" custLinFactNeighborY="-2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1930EDE-D258-4C42-9A59-45004D81B9FB}" type="pres">
      <dgm:prSet presAssocID="{CE410CA2-FBDB-49D0-984B-2A2006723C51}" presName="rootConnector1" presStyleLbl="node1" presStyleIdx="0" presStyleCnt="0"/>
      <dgm:spPr/>
      <dgm:t>
        <a:bodyPr/>
        <a:lstStyle/>
        <a:p>
          <a:endParaRPr lang="tr-TR"/>
        </a:p>
      </dgm:t>
    </dgm:pt>
    <dgm:pt modelId="{6D65822F-7E00-413E-9318-2528BF4C39D0}" type="pres">
      <dgm:prSet presAssocID="{CE410CA2-FBDB-49D0-984B-2A2006723C51}" presName="hierChild2" presStyleCnt="0"/>
      <dgm:spPr/>
    </dgm:pt>
    <dgm:pt modelId="{1EA70BB4-D4CD-4D00-AE40-5BCA58DEF366}" type="pres">
      <dgm:prSet presAssocID="{CE410CA2-FBDB-49D0-984B-2A2006723C51}" presName="hierChild3" presStyleCnt="0"/>
      <dgm:spPr/>
    </dgm:pt>
  </dgm:ptLst>
  <dgm:cxnLst>
    <dgm:cxn modelId="{B0AC041E-04AD-43E3-8527-002C19CF490C}" type="presOf" srcId="{CFD53421-FF1D-4134-95A0-88CB27D901FF}" destId="{BCDDBFCA-DCCA-446F-BAF6-16E0450E6DD5}" srcOrd="1" destOrd="0" presId="urn:microsoft.com/office/officeart/2005/8/layout/orgChart1"/>
    <dgm:cxn modelId="{8281694E-072D-4E9A-B1DD-853B7D11823B}" type="presOf" srcId="{A251B2BE-F626-46AE-AB70-46BF9C2E8C88}" destId="{96D70B78-C8A6-403D-BA78-DA1977F19F06}" srcOrd="0" destOrd="0" presId="urn:microsoft.com/office/officeart/2005/8/layout/orgChart1"/>
    <dgm:cxn modelId="{BCBF87B2-A9FD-4157-BFF1-CDFE9F237D65}" srcId="{76DDA828-1FAA-4A98-907F-1E3646C03677}" destId="{CE410CA2-FBDB-49D0-984B-2A2006723C51}" srcOrd="5" destOrd="0" parTransId="{7FA5FCC7-097F-4FC4-A8CD-D2332C45B3A2}" sibTransId="{CA50A6FC-DD24-460D-B498-3DFD8075D3D6}"/>
    <dgm:cxn modelId="{C5436E6E-E4D6-46DA-B094-4249C65389DB}" srcId="{76DDA828-1FAA-4A98-907F-1E3646C03677}" destId="{D8453CF3-0498-4B4B-85DA-AD8C37E465B1}" srcOrd="4" destOrd="0" parTransId="{759189A1-7FF1-4363-AB32-102F9F594463}" sibTransId="{6007FA0D-F570-46CB-8091-357D2EA2E5E2}"/>
    <dgm:cxn modelId="{89C4DEF1-B254-4AE3-8E65-484B487BB423}" type="presOf" srcId="{D8453CF3-0498-4B4B-85DA-AD8C37E465B1}" destId="{E3544FF4-B671-4815-89E3-E638670D48EC}" srcOrd="1" destOrd="0" presId="urn:microsoft.com/office/officeart/2005/8/layout/orgChart1"/>
    <dgm:cxn modelId="{37C1D0DB-959F-42C5-910F-749074E4A7F9}" srcId="{92E38AA4-8D8A-45A1-ABAF-7D7FC3B157A8}" destId="{4C59A139-B346-4E53-B5F0-19D46471D269}" srcOrd="0" destOrd="0" parTransId="{A322A760-2E0B-4FBE-B986-97CBC237ED48}" sibTransId="{703CC954-7F26-4869-B1B3-14E8E5158163}"/>
    <dgm:cxn modelId="{DDDB280A-89E3-4AB8-845C-1C41E4EED8CE}" type="presOf" srcId="{4C59A139-B346-4E53-B5F0-19D46471D269}" destId="{7782CA3D-9F69-4225-B140-23B60D13AF9F}" srcOrd="0" destOrd="0" presId="urn:microsoft.com/office/officeart/2005/8/layout/orgChart1"/>
    <dgm:cxn modelId="{F8D745D7-E359-421B-885B-B73EF937C2EF}" type="presOf" srcId="{7A4DD359-123D-4793-938A-535A05A02C8C}" destId="{7EC4240A-115C-4CC5-9BC4-8F74C6A9864F}" srcOrd="1" destOrd="0" presId="urn:microsoft.com/office/officeart/2005/8/layout/orgChart1"/>
    <dgm:cxn modelId="{E63E9877-BC0A-4708-8E41-A3A5868E7EEE}" type="presOf" srcId="{BEB72583-0D99-4849-92E9-33830E568605}" destId="{D5979FCE-3EC6-4F33-A5DF-406BC54F9FC2}" srcOrd="1" destOrd="0" presId="urn:microsoft.com/office/officeart/2005/8/layout/orgChart1"/>
    <dgm:cxn modelId="{E5AAE64D-1EAF-4395-9C06-3E3E307F7199}" type="presOf" srcId="{C64A31A1-AA3B-451C-BD68-90CC4C600212}" destId="{2BAB273F-E2E8-418D-B0B6-47EB41EF0FC0}" srcOrd="0" destOrd="0" presId="urn:microsoft.com/office/officeart/2005/8/layout/orgChart1"/>
    <dgm:cxn modelId="{6817B837-65B7-4FE8-913B-271FD6D29F09}" type="presOf" srcId="{CE410CA2-FBDB-49D0-984B-2A2006723C51}" destId="{8D798C49-7D4B-4CB6-A0A0-FF8CD077C113}" srcOrd="0" destOrd="0" presId="urn:microsoft.com/office/officeart/2005/8/layout/orgChart1"/>
    <dgm:cxn modelId="{4CBB0C70-9996-4CE5-A36D-9E16F593A99B}" type="presOf" srcId="{A322A760-2E0B-4FBE-B986-97CBC237ED48}" destId="{35ACDE9E-940E-43A0-A684-7652CC414B11}" srcOrd="0" destOrd="0" presId="urn:microsoft.com/office/officeart/2005/8/layout/orgChart1"/>
    <dgm:cxn modelId="{B86CA6E7-A906-4083-8CFD-AAA1C8022041}" type="presOf" srcId="{C6770891-3C1B-4021-BE07-9F00202556E7}" destId="{5A78D4B2-FA8A-468E-ADE7-5482DD91948D}" srcOrd="0" destOrd="0" presId="urn:microsoft.com/office/officeart/2005/8/layout/orgChart1"/>
    <dgm:cxn modelId="{5E4CCE31-1DD7-47B9-A2F0-AADAF4BD0A28}" type="presOf" srcId="{DEB470F7-0856-4BD4-AB28-96067351C9C0}" destId="{1FE5E241-7861-4BCC-A7DC-DA80539B9C0E}" srcOrd="1" destOrd="0" presId="urn:microsoft.com/office/officeart/2005/8/layout/orgChart1"/>
    <dgm:cxn modelId="{5311FCD8-6CD4-42A4-98E1-6E6DA50AE53B}" srcId="{D8453CF3-0498-4B4B-85DA-AD8C37E465B1}" destId="{CFD53421-FF1D-4134-95A0-88CB27D901FF}" srcOrd="1" destOrd="0" parTransId="{5A6C8016-A574-43D5-B604-4406C87E2321}" sibTransId="{6E5C3129-7371-4F18-A37B-E5B402095C4E}"/>
    <dgm:cxn modelId="{89D21120-1516-4128-A749-60E9DEA265DD}" type="presOf" srcId="{5A6C8016-A574-43D5-B604-4406C87E2321}" destId="{BEA7F2DC-A765-4739-94ED-8967CDA78440}" srcOrd="0" destOrd="0" presId="urn:microsoft.com/office/officeart/2005/8/layout/orgChart1"/>
    <dgm:cxn modelId="{F3C888B6-3D73-4BAA-A67C-0D61A65470E6}" srcId="{76DDA828-1FAA-4A98-907F-1E3646C03677}" destId="{C6770891-3C1B-4021-BE07-9F00202556E7}" srcOrd="0" destOrd="0" parTransId="{81E1E642-BDDD-4476-8314-469088812A43}" sibTransId="{6F7C1A22-47B9-4539-9222-63042D228F0E}"/>
    <dgm:cxn modelId="{77F458DD-AF84-4FE3-AFB4-F9E0F1CC173C}" type="presOf" srcId="{C6770891-3C1B-4021-BE07-9F00202556E7}" destId="{9837EAAE-5808-42CA-A87F-D43285CEB3F0}" srcOrd="1" destOrd="0" presId="urn:microsoft.com/office/officeart/2005/8/layout/orgChart1"/>
    <dgm:cxn modelId="{AE072B46-D244-40DC-AB03-14F5EDB5A722}" type="presOf" srcId="{CA727B56-7DD0-4C88-B37D-45E7A1218226}" destId="{4B237D18-E195-4139-9657-70D5A9F44F1D}" srcOrd="0" destOrd="0" presId="urn:microsoft.com/office/officeart/2005/8/layout/orgChart1"/>
    <dgm:cxn modelId="{9C3122B6-FE50-46B5-A79E-CF092A49515B}" type="presOf" srcId="{CA727B56-7DD0-4C88-B37D-45E7A1218226}" destId="{6200BE39-AC39-4162-BE2A-87664DDA62E1}" srcOrd="1" destOrd="0" presId="urn:microsoft.com/office/officeart/2005/8/layout/orgChart1"/>
    <dgm:cxn modelId="{73AB62A9-12A9-4B01-BEC2-A783E4571C14}" type="presOf" srcId="{285C4D08-7322-42F2-BC16-CE8F2F199512}" destId="{5A115E86-5113-4ED3-B238-B73CA33DA510}" srcOrd="0" destOrd="0" presId="urn:microsoft.com/office/officeart/2005/8/layout/orgChart1"/>
    <dgm:cxn modelId="{BAEB16D2-6E39-4541-AC92-6DC77E2709E7}" srcId="{92E38AA4-8D8A-45A1-ABAF-7D7FC3B157A8}" destId="{2F016CD1-C0A7-429B-A04C-FFAFA66C7E1C}" srcOrd="1" destOrd="0" parTransId="{94C9E1E7-0F05-4600-AE6A-2824D454D2B3}" sibTransId="{E84AAAB7-DF38-46CF-9B2F-937626334824}"/>
    <dgm:cxn modelId="{317A8F2B-D57A-4069-9E6F-838D0B52E71E}" type="presOf" srcId="{92E38AA4-8D8A-45A1-ABAF-7D7FC3B157A8}" destId="{8808E47B-3DFA-42A7-9279-0CBDEE03D9FE}" srcOrd="0" destOrd="0" presId="urn:microsoft.com/office/officeart/2005/8/layout/orgChart1"/>
    <dgm:cxn modelId="{12EA9028-0607-400B-B563-91AC37AA4F63}" srcId="{CFD53421-FF1D-4134-95A0-88CB27D901FF}" destId="{7A4DD359-123D-4793-938A-535A05A02C8C}" srcOrd="2" destOrd="0" parTransId="{5C3CFACA-F6B8-4DE1-9871-695BE7064907}" sibTransId="{C454670C-740D-4BF6-9743-D4CAF570ACC8}"/>
    <dgm:cxn modelId="{190568D7-9BA2-4732-8D4C-EA80ACA89EDC}" srcId="{D8453CF3-0498-4B4B-85DA-AD8C37E465B1}" destId="{92E38AA4-8D8A-45A1-ABAF-7D7FC3B157A8}" srcOrd="0" destOrd="0" parTransId="{EA4C586A-5C58-4074-89E3-D54881435FC9}" sibTransId="{AC5383E9-4103-4413-9091-EC9C564FA839}"/>
    <dgm:cxn modelId="{F95A0D0C-9179-40E9-8A85-FBC47EB01820}" type="presOf" srcId="{2D3E30F9-13E0-4185-ACC9-664FEFB323C7}" destId="{D884B4FA-7021-4878-BF1A-B5720AC60C85}" srcOrd="0" destOrd="0" presId="urn:microsoft.com/office/officeart/2005/8/layout/orgChart1"/>
    <dgm:cxn modelId="{78E5035C-E043-4BAF-A86E-15030679BF4A}" type="presOf" srcId="{0351E5A6-2300-407B-AE57-C09AACB07562}" destId="{A8BA75A4-844D-4DDC-9040-EA22E998766E}" srcOrd="0" destOrd="0" presId="urn:microsoft.com/office/officeart/2005/8/layout/orgChart1"/>
    <dgm:cxn modelId="{5425DB9B-244D-4510-9A8F-7F6DFDF164D3}" srcId="{CFD53421-FF1D-4134-95A0-88CB27D901FF}" destId="{CA727B56-7DD0-4C88-B37D-45E7A1218226}" srcOrd="1" destOrd="0" parTransId="{32122FDE-0089-4B7C-8E2A-345929E88D8D}" sibTransId="{74C0C4ED-9A85-4000-A083-8BB6E1C2BE54}"/>
    <dgm:cxn modelId="{CDDE6FD7-0A64-44D5-B3AE-BC170AFB30CA}" type="presOf" srcId="{285C4D08-7322-42F2-BC16-CE8F2F199512}" destId="{6772947D-12F7-41F2-B424-A6CAC9C5B51A}" srcOrd="1" destOrd="0" presId="urn:microsoft.com/office/officeart/2005/8/layout/orgChart1"/>
    <dgm:cxn modelId="{7FE6AC39-97FC-4AC2-B840-068A0C10D32E}" type="presOf" srcId="{5C3CFACA-F6B8-4DE1-9871-695BE7064907}" destId="{14326CA9-0136-461F-A9FC-7AB401B4C62E}" srcOrd="0" destOrd="0" presId="urn:microsoft.com/office/officeart/2005/8/layout/orgChart1"/>
    <dgm:cxn modelId="{252B1F0D-0AA0-47E0-9293-F204035477C9}" type="presOf" srcId="{DEB470F7-0856-4BD4-AB28-96067351C9C0}" destId="{F3B508FA-AA0E-475E-85C2-28B7CB80C966}" srcOrd="0" destOrd="0" presId="urn:microsoft.com/office/officeart/2005/8/layout/orgChart1"/>
    <dgm:cxn modelId="{D9E5AB90-E140-44B2-9BAB-0951C4EF905E}" type="presOf" srcId="{94C9E1E7-0F05-4600-AE6A-2824D454D2B3}" destId="{E3454A59-C9ED-42C6-A703-C46A94AE4EFE}" srcOrd="0" destOrd="0" presId="urn:microsoft.com/office/officeart/2005/8/layout/orgChart1"/>
    <dgm:cxn modelId="{6E60B2FB-97D6-4CF5-9500-B9222C3B6C12}" type="presOf" srcId="{BEB72583-0D99-4849-92E9-33830E568605}" destId="{1D1E3028-DB6B-4E65-A039-4F83575ED691}" srcOrd="0" destOrd="0" presId="urn:microsoft.com/office/officeart/2005/8/layout/orgChart1"/>
    <dgm:cxn modelId="{9C8494A7-E4E2-4298-B889-5D4C22D615FA}" srcId="{CFD53421-FF1D-4134-95A0-88CB27D901FF}" destId="{285C4D08-7322-42F2-BC16-CE8F2F199512}" srcOrd="3" destOrd="0" parTransId="{C64A31A1-AA3B-451C-BD68-90CC4C600212}" sibTransId="{1E2163BD-CA10-470C-A75C-319930D43DA8}"/>
    <dgm:cxn modelId="{E38D6752-85D4-4E0D-9A1A-F42336A7A0CA}" srcId="{76DDA828-1FAA-4A98-907F-1E3646C03677}" destId="{0351E5A6-2300-407B-AE57-C09AACB07562}" srcOrd="2" destOrd="0" parTransId="{8D9A7A88-97DF-4053-9049-D02232C90A2E}" sibTransId="{75EB4E1F-51F8-45FA-84B5-27B59628F7F1}"/>
    <dgm:cxn modelId="{A7A62718-BDE2-4D57-962D-634DD3D6FB3F}" type="presOf" srcId="{4C59A139-B346-4E53-B5F0-19D46471D269}" destId="{AF2F07B9-FB5F-4338-A0CD-8A90581540B6}" srcOrd="1" destOrd="0" presId="urn:microsoft.com/office/officeart/2005/8/layout/orgChart1"/>
    <dgm:cxn modelId="{41852451-53A1-45F5-85A2-C698EF0ED061}" type="presOf" srcId="{2F016CD1-C0A7-429B-A04C-FFAFA66C7E1C}" destId="{E2B2C216-5FE7-4F04-AA77-1E77D6A0D84C}" srcOrd="1" destOrd="0" presId="urn:microsoft.com/office/officeart/2005/8/layout/orgChart1"/>
    <dgm:cxn modelId="{09DF2260-B40E-452A-9C6C-014AF855FA34}" srcId="{76DDA828-1FAA-4A98-907F-1E3646C03677}" destId="{DEB470F7-0856-4BD4-AB28-96067351C9C0}" srcOrd="1" destOrd="0" parTransId="{DEF895E0-1E6D-4538-A415-79936C53619F}" sibTransId="{5C4BF35A-B865-4D84-8B5A-9581E64493B4}"/>
    <dgm:cxn modelId="{FFA356AF-E158-42B4-BD3E-34327C049C2C}" type="presOf" srcId="{0351E5A6-2300-407B-AE57-C09AACB07562}" destId="{815A99BB-C1B3-4163-96D2-FF2BEB67C555}" srcOrd="1" destOrd="0" presId="urn:microsoft.com/office/officeart/2005/8/layout/orgChart1"/>
    <dgm:cxn modelId="{FCCA20D1-01D5-47B9-AE0E-7261A3A878F6}" type="presOf" srcId="{76DDA828-1FAA-4A98-907F-1E3646C03677}" destId="{8E87B218-167F-4BF7-85BC-46251426E96E}" srcOrd="0" destOrd="0" presId="urn:microsoft.com/office/officeart/2005/8/layout/orgChart1"/>
    <dgm:cxn modelId="{F094B9D4-ED2E-4041-98BC-BD653CA88234}" type="presOf" srcId="{7A4DD359-123D-4793-938A-535A05A02C8C}" destId="{8DC77FC3-CFFC-42EF-A325-A8396D51F54B}" srcOrd="0" destOrd="0" presId="urn:microsoft.com/office/officeart/2005/8/layout/orgChart1"/>
    <dgm:cxn modelId="{86CB2599-DD14-44E6-B329-F9A6CAFF8F00}" type="presOf" srcId="{CE410CA2-FBDB-49D0-984B-2A2006723C51}" destId="{21930EDE-D258-4C42-9A59-45004D81B9FB}" srcOrd="1" destOrd="0" presId="urn:microsoft.com/office/officeart/2005/8/layout/orgChart1"/>
    <dgm:cxn modelId="{6A13418E-C2F6-4E83-B643-6C7D82C31067}" type="presOf" srcId="{2D3E30F9-13E0-4185-ACC9-664FEFB323C7}" destId="{E602DC47-F916-4FAF-8538-B3E70209D43E}" srcOrd="1" destOrd="0" presId="urn:microsoft.com/office/officeart/2005/8/layout/orgChart1"/>
    <dgm:cxn modelId="{D7939DFF-64E5-4D7B-AB51-C4FF9C9F0F7C}" type="presOf" srcId="{2F016CD1-C0A7-429B-A04C-FFAFA66C7E1C}" destId="{FBB3CBFC-B0FD-40FF-8C2A-C9B154918D36}" srcOrd="0" destOrd="0" presId="urn:microsoft.com/office/officeart/2005/8/layout/orgChart1"/>
    <dgm:cxn modelId="{FC7539B5-DC5F-489B-8F5C-B0623FC1A2B8}" type="presOf" srcId="{CFD53421-FF1D-4134-95A0-88CB27D901FF}" destId="{2ED1FB29-6548-479D-902E-3C9799549629}" srcOrd="0" destOrd="0" presId="urn:microsoft.com/office/officeart/2005/8/layout/orgChart1"/>
    <dgm:cxn modelId="{96661FCA-3EAC-4E70-8A8C-0BB18C6BDCED}" type="presOf" srcId="{D8453CF3-0498-4B4B-85DA-AD8C37E465B1}" destId="{D435C49D-674A-403F-9363-F17AA91E659E}" srcOrd="0" destOrd="0" presId="urn:microsoft.com/office/officeart/2005/8/layout/orgChart1"/>
    <dgm:cxn modelId="{0D953882-59BE-4173-AA9E-25469E2A0609}" srcId="{CFD53421-FF1D-4134-95A0-88CB27D901FF}" destId="{2D3E30F9-13E0-4185-ACC9-664FEFB323C7}" srcOrd="0" destOrd="0" parTransId="{A251B2BE-F626-46AE-AB70-46BF9C2E8C88}" sibTransId="{2B276EA2-8988-43AE-95A5-ECA729F8E716}"/>
    <dgm:cxn modelId="{BF8770ED-95EE-475B-82FD-A55E770D850A}" type="presOf" srcId="{32122FDE-0089-4B7C-8E2A-345929E88D8D}" destId="{4E344C6E-DCF4-43C6-A7B6-C24D0E1BF8C8}" srcOrd="0" destOrd="0" presId="urn:microsoft.com/office/officeart/2005/8/layout/orgChart1"/>
    <dgm:cxn modelId="{84F998C8-FCF2-428F-85A4-70A6A74DA14E}" type="presOf" srcId="{92E38AA4-8D8A-45A1-ABAF-7D7FC3B157A8}" destId="{70A4D5CC-B4AF-4498-ABE4-DB9F805B0FF9}" srcOrd="1" destOrd="0" presId="urn:microsoft.com/office/officeart/2005/8/layout/orgChart1"/>
    <dgm:cxn modelId="{3C052F70-933C-4C52-AB84-7EE5D9679FDD}" srcId="{76DDA828-1FAA-4A98-907F-1E3646C03677}" destId="{BEB72583-0D99-4849-92E9-33830E568605}" srcOrd="3" destOrd="0" parTransId="{94FE425C-4F21-42AE-9C84-D0968509A9FB}" sibTransId="{7E41AF51-12DC-4DBD-B43A-01D3E9D74F88}"/>
    <dgm:cxn modelId="{CB8B0A7D-2576-4CC8-9431-A906B50BC13B}" type="presOf" srcId="{EA4C586A-5C58-4074-89E3-D54881435FC9}" destId="{51FE6479-37E3-4E18-9C5A-0A3E600F933A}" srcOrd="0" destOrd="0" presId="urn:microsoft.com/office/officeart/2005/8/layout/orgChart1"/>
    <dgm:cxn modelId="{0D6CA26D-6654-4094-8371-E3578A3D40B9}" type="presParOf" srcId="{8E87B218-167F-4BF7-85BC-46251426E96E}" destId="{86E18B5A-0959-4467-B98F-390914BC1A33}" srcOrd="0" destOrd="0" presId="urn:microsoft.com/office/officeart/2005/8/layout/orgChart1"/>
    <dgm:cxn modelId="{2F08E97B-2E1C-4E55-9241-702AFFC47FC1}" type="presParOf" srcId="{86E18B5A-0959-4467-B98F-390914BC1A33}" destId="{4F00DCD1-4286-4386-A0C5-29E2C41B53FB}" srcOrd="0" destOrd="0" presId="urn:microsoft.com/office/officeart/2005/8/layout/orgChart1"/>
    <dgm:cxn modelId="{AB634A6C-0847-49FA-A493-A11FF3BD2AF4}" type="presParOf" srcId="{4F00DCD1-4286-4386-A0C5-29E2C41B53FB}" destId="{5A78D4B2-FA8A-468E-ADE7-5482DD91948D}" srcOrd="0" destOrd="0" presId="urn:microsoft.com/office/officeart/2005/8/layout/orgChart1"/>
    <dgm:cxn modelId="{0267B3A4-104C-4701-913A-C81ACC552F29}" type="presParOf" srcId="{4F00DCD1-4286-4386-A0C5-29E2C41B53FB}" destId="{9837EAAE-5808-42CA-A87F-D43285CEB3F0}" srcOrd="1" destOrd="0" presId="urn:microsoft.com/office/officeart/2005/8/layout/orgChart1"/>
    <dgm:cxn modelId="{0052E716-45D2-4625-9CB0-67BB07B39381}" type="presParOf" srcId="{86E18B5A-0959-4467-B98F-390914BC1A33}" destId="{EE09196F-900D-4CEE-9A6D-396B7D97903E}" srcOrd="1" destOrd="0" presId="urn:microsoft.com/office/officeart/2005/8/layout/orgChart1"/>
    <dgm:cxn modelId="{8B3AAA82-613B-401A-8ED0-B48CD0E191B6}" type="presParOf" srcId="{86E18B5A-0959-4467-B98F-390914BC1A33}" destId="{A5A328E3-D799-4F7A-902B-DF82628A6C5C}" srcOrd="2" destOrd="0" presId="urn:microsoft.com/office/officeart/2005/8/layout/orgChart1"/>
    <dgm:cxn modelId="{C6D821CD-D978-4D82-877A-AC228AE45651}" type="presParOf" srcId="{8E87B218-167F-4BF7-85BC-46251426E96E}" destId="{E1C3E981-7D7E-44B7-BA7F-4A9B68F0F66E}" srcOrd="1" destOrd="0" presId="urn:microsoft.com/office/officeart/2005/8/layout/orgChart1"/>
    <dgm:cxn modelId="{F23CA361-8CCF-4B8C-B7BD-45DBD4778990}" type="presParOf" srcId="{E1C3E981-7D7E-44B7-BA7F-4A9B68F0F66E}" destId="{603C38AC-40C3-4139-99CA-C86C39672698}" srcOrd="0" destOrd="0" presId="urn:microsoft.com/office/officeart/2005/8/layout/orgChart1"/>
    <dgm:cxn modelId="{D62ED5ED-DDA2-4057-8373-F8A5234387DD}" type="presParOf" srcId="{603C38AC-40C3-4139-99CA-C86C39672698}" destId="{F3B508FA-AA0E-475E-85C2-28B7CB80C966}" srcOrd="0" destOrd="0" presId="urn:microsoft.com/office/officeart/2005/8/layout/orgChart1"/>
    <dgm:cxn modelId="{1B508661-CECF-4BF2-91BC-443662551503}" type="presParOf" srcId="{603C38AC-40C3-4139-99CA-C86C39672698}" destId="{1FE5E241-7861-4BCC-A7DC-DA80539B9C0E}" srcOrd="1" destOrd="0" presId="urn:microsoft.com/office/officeart/2005/8/layout/orgChart1"/>
    <dgm:cxn modelId="{3A7BD036-10AA-4CA9-9186-C0ECCBDD2A60}" type="presParOf" srcId="{E1C3E981-7D7E-44B7-BA7F-4A9B68F0F66E}" destId="{40D254B5-6B55-44B5-935B-A8E7A3E482AF}" srcOrd="1" destOrd="0" presId="urn:microsoft.com/office/officeart/2005/8/layout/orgChart1"/>
    <dgm:cxn modelId="{CAA47B7F-82EE-4D71-8ED8-65BA6F2959C8}" type="presParOf" srcId="{E1C3E981-7D7E-44B7-BA7F-4A9B68F0F66E}" destId="{189C886A-AB0B-46BE-8318-0219044FF31A}" srcOrd="2" destOrd="0" presId="urn:microsoft.com/office/officeart/2005/8/layout/orgChart1"/>
    <dgm:cxn modelId="{FBB972C2-2929-455F-B863-207B83CEA197}" type="presParOf" srcId="{8E87B218-167F-4BF7-85BC-46251426E96E}" destId="{A990F462-79D0-4EB9-A9BF-5338C5942609}" srcOrd="2" destOrd="0" presId="urn:microsoft.com/office/officeart/2005/8/layout/orgChart1"/>
    <dgm:cxn modelId="{2D75B300-524B-40AD-A9F2-0B5532BD2B33}" type="presParOf" srcId="{A990F462-79D0-4EB9-A9BF-5338C5942609}" destId="{A7A2F7CE-FA62-4171-B91A-1418930B3127}" srcOrd="0" destOrd="0" presId="urn:microsoft.com/office/officeart/2005/8/layout/orgChart1"/>
    <dgm:cxn modelId="{CE65AE6A-0E6D-4E70-94A6-93D404B59033}" type="presParOf" srcId="{A7A2F7CE-FA62-4171-B91A-1418930B3127}" destId="{A8BA75A4-844D-4DDC-9040-EA22E998766E}" srcOrd="0" destOrd="0" presId="urn:microsoft.com/office/officeart/2005/8/layout/orgChart1"/>
    <dgm:cxn modelId="{9AB3B0E2-EF04-43AF-BF92-9A0E635DBDF9}" type="presParOf" srcId="{A7A2F7CE-FA62-4171-B91A-1418930B3127}" destId="{815A99BB-C1B3-4163-96D2-FF2BEB67C555}" srcOrd="1" destOrd="0" presId="urn:microsoft.com/office/officeart/2005/8/layout/orgChart1"/>
    <dgm:cxn modelId="{7940A08D-E327-47BA-9D2D-00880A521AB8}" type="presParOf" srcId="{A990F462-79D0-4EB9-A9BF-5338C5942609}" destId="{64CFC190-B87C-4D3F-A394-19F2F5D36F13}" srcOrd="1" destOrd="0" presId="urn:microsoft.com/office/officeart/2005/8/layout/orgChart1"/>
    <dgm:cxn modelId="{872B8F09-A6B1-4FF7-8EB2-4881359A3A26}" type="presParOf" srcId="{A990F462-79D0-4EB9-A9BF-5338C5942609}" destId="{533BD2A8-5A90-4106-8697-E1C662AE93BB}" srcOrd="2" destOrd="0" presId="urn:microsoft.com/office/officeart/2005/8/layout/orgChart1"/>
    <dgm:cxn modelId="{4830651E-4D2B-4CC6-92A9-3D3D94114AA4}" type="presParOf" srcId="{8E87B218-167F-4BF7-85BC-46251426E96E}" destId="{4DD70983-ACBA-47E0-A58A-45B524F9A748}" srcOrd="3" destOrd="0" presId="urn:microsoft.com/office/officeart/2005/8/layout/orgChart1"/>
    <dgm:cxn modelId="{CD23080C-F8ED-4100-9E50-E9C5D100C7F5}" type="presParOf" srcId="{4DD70983-ACBA-47E0-A58A-45B524F9A748}" destId="{8C587DFC-3A74-411F-A753-4AF97461C1C1}" srcOrd="0" destOrd="0" presId="urn:microsoft.com/office/officeart/2005/8/layout/orgChart1"/>
    <dgm:cxn modelId="{B3FA3F24-D57D-4920-AE0D-1930D5CCA1C4}" type="presParOf" srcId="{8C587DFC-3A74-411F-A753-4AF97461C1C1}" destId="{1D1E3028-DB6B-4E65-A039-4F83575ED691}" srcOrd="0" destOrd="0" presId="urn:microsoft.com/office/officeart/2005/8/layout/orgChart1"/>
    <dgm:cxn modelId="{937D5BCC-4A3D-4CD8-93F4-B59E51167B09}" type="presParOf" srcId="{8C587DFC-3A74-411F-A753-4AF97461C1C1}" destId="{D5979FCE-3EC6-4F33-A5DF-406BC54F9FC2}" srcOrd="1" destOrd="0" presId="urn:microsoft.com/office/officeart/2005/8/layout/orgChart1"/>
    <dgm:cxn modelId="{17B118A8-FC40-4D92-8E94-F863473B8A83}" type="presParOf" srcId="{4DD70983-ACBA-47E0-A58A-45B524F9A748}" destId="{26D607D4-4D39-4658-9F7B-3335E11F376D}" srcOrd="1" destOrd="0" presId="urn:microsoft.com/office/officeart/2005/8/layout/orgChart1"/>
    <dgm:cxn modelId="{3B5B0D87-8F86-4072-920E-BF10A86F06D0}" type="presParOf" srcId="{4DD70983-ACBA-47E0-A58A-45B524F9A748}" destId="{5F6BE713-DD54-4678-8918-54FA553882E3}" srcOrd="2" destOrd="0" presId="urn:microsoft.com/office/officeart/2005/8/layout/orgChart1"/>
    <dgm:cxn modelId="{4FFB7DE5-518D-4C80-86B2-C6F3EAD60AFF}" type="presParOf" srcId="{8E87B218-167F-4BF7-85BC-46251426E96E}" destId="{73224B4D-D070-4232-A80C-874D35A0E5BA}" srcOrd="4" destOrd="0" presId="urn:microsoft.com/office/officeart/2005/8/layout/orgChart1"/>
    <dgm:cxn modelId="{4E9A144B-AA76-49F7-957E-72522D75F53F}" type="presParOf" srcId="{73224B4D-D070-4232-A80C-874D35A0E5BA}" destId="{6B8D6A41-9644-45E3-ABDA-5A9680B718C9}" srcOrd="0" destOrd="0" presId="urn:microsoft.com/office/officeart/2005/8/layout/orgChart1"/>
    <dgm:cxn modelId="{E8F5ED60-E2B5-44B3-9CA8-FF09769A2187}" type="presParOf" srcId="{6B8D6A41-9644-45E3-ABDA-5A9680B718C9}" destId="{D435C49D-674A-403F-9363-F17AA91E659E}" srcOrd="0" destOrd="0" presId="urn:microsoft.com/office/officeart/2005/8/layout/orgChart1"/>
    <dgm:cxn modelId="{4ABDEE1A-F0F8-4178-8B74-853908135BB3}" type="presParOf" srcId="{6B8D6A41-9644-45E3-ABDA-5A9680B718C9}" destId="{E3544FF4-B671-4815-89E3-E638670D48EC}" srcOrd="1" destOrd="0" presId="urn:microsoft.com/office/officeart/2005/8/layout/orgChart1"/>
    <dgm:cxn modelId="{F4190027-C3EA-455D-A13B-F70AF96CF22C}" type="presParOf" srcId="{73224B4D-D070-4232-A80C-874D35A0E5BA}" destId="{7111C2E2-FBBC-4E08-804A-960728ABFE8D}" srcOrd="1" destOrd="0" presId="urn:microsoft.com/office/officeart/2005/8/layout/orgChart1"/>
    <dgm:cxn modelId="{E53926BD-F472-47E2-ADEC-9F7426818A85}" type="presParOf" srcId="{73224B4D-D070-4232-A80C-874D35A0E5BA}" destId="{6BD14605-9BEB-460B-8E56-3D8D881F4E51}" srcOrd="2" destOrd="0" presId="urn:microsoft.com/office/officeart/2005/8/layout/orgChart1"/>
    <dgm:cxn modelId="{83D2E009-AA9D-4C90-9BE4-64C231DC286E}" type="presParOf" srcId="{6BD14605-9BEB-460B-8E56-3D8D881F4E51}" destId="{51FE6479-37E3-4E18-9C5A-0A3E600F933A}" srcOrd="0" destOrd="0" presId="urn:microsoft.com/office/officeart/2005/8/layout/orgChart1"/>
    <dgm:cxn modelId="{8052ED81-2FC3-4034-9462-73E52FD015D0}" type="presParOf" srcId="{6BD14605-9BEB-460B-8E56-3D8D881F4E51}" destId="{493D99A6-C5F6-456A-8C0C-BDE49BF4A67E}" srcOrd="1" destOrd="0" presId="urn:microsoft.com/office/officeart/2005/8/layout/orgChart1"/>
    <dgm:cxn modelId="{13EA8BC1-ED82-469F-940E-5A1A81A6D014}" type="presParOf" srcId="{493D99A6-C5F6-456A-8C0C-BDE49BF4A67E}" destId="{67D07B75-CA61-4F54-9FC5-BCB4F962DDEE}" srcOrd="0" destOrd="0" presId="urn:microsoft.com/office/officeart/2005/8/layout/orgChart1"/>
    <dgm:cxn modelId="{CE7B8E14-6CB9-4F93-8B33-D245BD8886B4}" type="presParOf" srcId="{67D07B75-CA61-4F54-9FC5-BCB4F962DDEE}" destId="{8808E47B-3DFA-42A7-9279-0CBDEE03D9FE}" srcOrd="0" destOrd="0" presId="urn:microsoft.com/office/officeart/2005/8/layout/orgChart1"/>
    <dgm:cxn modelId="{170E8EAA-DA89-464F-BF1A-D37237825CDC}" type="presParOf" srcId="{67D07B75-CA61-4F54-9FC5-BCB4F962DDEE}" destId="{70A4D5CC-B4AF-4498-ABE4-DB9F805B0FF9}" srcOrd="1" destOrd="0" presId="urn:microsoft.com/office/officeart/2005/8/layout/orgChart1"/>
    <dgm:cxn modelId="{D7F4CD81-5AB2-477F-98BA-CBA80032EEC6}" type="presParOf" srcId="{493D99A6-C5F6-456A-8C0C-BDE49BF4A67E}" destId="{810F500B-2CB5-47F6-BB52-11DF0CB7554C}" srcOrd="1" destOrd="0" presId="urn:microsoft.com/office/officeart/2005/8/layout/orgChart1"/>
    <dgm:cxn modelId="{4EF985A6-321D-4ECF-BA8C-D85B52BAD2F6}" type="presParOf" srcId="{493D99A6-C5F6-456A-8C0C-BDE49BF4A67E}" destId="{A8452D2A-CEA7-4E8E-9445-2F61224A3CD5}" srcOrd="2" destOrd="0" presId="urn:microsoft.com/office/officeart/2005/8/layout/orgChart1"/>
    <dgm:cxn modelId="{A4BAD1A1-D93A-40E9-9DCE-4E8D0CFB2C48}" type="presParOf" srcId="{A8452D2A-CEA7-4E8E-9445-2F61224A3CD5}" destId="{35ACDE9E-940E-43A0-A684-7652CC414B11}" srcOrd="0" destOrd="0" presId="urn:microsoft.com/office/officeart/2005/8/layout/orgChart1"/>
    <dgm:cxn modelId="{F29846C6-D467-4A71-98AE-607F3FE706A0}" type="presParOf" srcId="{A8452D2A-CEA7-4E8E-9445-2F61224A3CD5}" destId="{45A95767-A0D5-493D-AD33-BC8912EE6443}" srcOrd="1" destOrd="0" presId="urn:microsoft.com/office/officeart/2005/8/layout/orgChart1"/>
    <dgm:cxn modelId="{28C17A5F-F940-4886-A369-9065CFD7829C}" type="presParOf" srcId="{45A95767-A0D5-493D-AD33-BC8912EE6443}" destId="{4DFC0505-C2C4-4C9C-B2A2-14831C249CA0}" srcOrd="0" destOrd="0" presId="urn:microsoft.com/office/officeart/2005/8/layout/orgChart1"/>
    <dgm:cxn modelId="{227DD791-5448-4ABB-B1BE-C8A66C976705}" type="presParOf" srcId="{4DFC0505-C2C4-4C9C-B2A2-14831C249CA0}" destId="{7782CA3D-9F69-4225-B140-23B60D13AF9F}" srcOrd="0" destOrd="0" presId="urn:microsoft.com/office/officeart/2005/8/layout/orgChart1"/>
    <dgm:cxn modelId="{5714198C-32B2-43E0-858E-42D7B95725F4}" type="presParOf" srcId="{4DFC0505-C2C4-4C9C-B2A2-14831C249CA0}" destId="{AF2F07B9-FB5F-4338-A0CD-8A90581540B6}" srcOrd="1" destOrd="0" presId="urn:microsoft.com/office/officeart/2005/8/layout/orgChart1"/>
    <dgm:cxn modelId="{C441BEAD-F4FF-4B95-AD29-2A28AAD4B60D}" type="presParOf" srcId="{45A95767-A0D5-493D-AD33-BC8912EE6443}" destId="{07EE7785-EDD6-4D22-BAB8-950C3873AC97}" srcOrd="1" destOrd="0" presId="urn:microsoft.com/office/officeart/2005/8/layout/orgChart1"/>
    <dgm:cxn modelId="{E62A5F6F-F6B3-4B52-948A-724AB609F035}" type="presParOf" srcId="{45A95767-A0D5-493D-AD33-BC8912EE6443}" destId="{16476D88-6DC2-4249-8B54-EF4F68EEF982}" srcOrd="2" destOrd="0" presId="urn:microsoft.com/office/officeart/2005/8/layout/orgChart1"/>
    <dgm:cxn modelId="{A033CEDC-E3CC-46EE-8FF0-35A4952DC13B}" type="presParOf" srcId="{A8452D2A-CEA7-4E8E-9445-2F61224A3CD5}" destId="{E3454A59-C9ED-42C6-A703-C46A94AE4EFE}" srcOrd="2" destOrd="0" presId="urn:microsoft.com/office/officeart/2005/8/layout/orgChart1"/>
    <dgm:cxn modelId="{42FFC95F-40CB-4493-BFDD-917C7A7CDDE2}" type="presParOf" srcId="{A8452D2A-CEA7-4E8E-9445-2F61224A3CD5}" destId="{0B5E3D72-1366-4C87-841D-7611B7890933}" srcOrd="3" destOrd="0" presId="urn:microsoft.com/office/officeart/2005/8/layout/orgChart1"/>
    <dgm:cxn modelId="{E97F4D3F-BB61-4980-82AC-4383C0C89070}" type="presParOf" srcId="{0B5E3D72-1366-4C87-841D-7611B7890933}" destId="{2D8685AF-0C3C-4E5C-8AFD-01EED14E89BD}" srcOrd="0" destOrd="0" presId="urn:microsoft.com/office/officeart/2005/8/layout/orgChart1"/>
    <dgm:cxn modelId="{435F905F-E216-4F18-BBE3-4CCCCE189C83}" type="presParOf" srcId="{2D8685AF-0C3C-4E5C-8AFD-01EED14E89BD}" destId="{FBB3CBFC-B0FD-40FF-8C2A-C9B154918D36}" srcOrd="0" destOrd="0" presId="urn:microsoft.com/office/officeart/2005/8/layout/orgChart1"/>
    <dgm:cxn modelId="{6D58E803-CC34-4B6C-835A-11DC98E57389}" type="presParOf" srcId="{2D8685AF-0C3C-4E5C-8AFD-01EED14E89BD}" destId="{E2B2C216-5FE7-4F04-AA77-1E77D6A0D84C}" srcOrd="1" destOrd="0" presId="urn:microsoft.com/office/officeart/2005/8/layout/orgChart1"/>
    <dgm:cxn modelId="{CA5C2825-5A2E-432B-A3FC-839817A42063}" type="presParOf" srcId="{0B5E3D72-1366-4C87-841D-7611B7890933}" destId="{758DAD9B-1AC9-40D8-9D98-7EC4B99003FF}" srcOrd="1" destOrd="0" presId="urn:microsoft.com/office/officeart/2005/8/layout/orgChart1"/>
    <dgm:cxn modelId="{3AA20C2C-2F11-4423-B9D6-4714314DFD23}" type="presParOf" srcId="{0B5E3D72-1366-4C87-841D-7611B7890933}" destId="{665E8033-738A-4900-8F4C-5DA2BCAA257A}" srcOrd="2" destOrd="0" presId="urn:microsoft.com/office/officeart/2005/8/layout/orgChart1"/>
    <dgm:cxn modelId="{D066FD04-E608-46B0-903B-E50DEB770574}" type="presParOf" srcId="{6BD14605-9BEB-460B-8E56-3D8D881F4E51}" destId="{BEA7F2DC-A765-4739-94ED-8967CDA78440}" srcOrd="2" destOrd="0" presId="urn:microsoft.com/office/officeart/2005/8/layout/orgChart1"/>
    <dgm:cxn modelId="{CEA372FF-4BA8-4FA2-9E7A-74052775FB02}" type="presParOf" srcId="{6BD14605-9BEB-460B-8E56-3D8D881F4E51}" destId="{BEC3851F-8553-4A0F-B141-5D9D8B69643A}" srcOrd="3" destOrd="0" presId="urn:microsoft.com/office/officeart/2005/8/layout/orgChart1"/>
    <dgm:cxn modelId="{2E6CACC1-2D18-41D9-ABCD-F88EABE46C69}" type="presParOf" srcId="{BEC3851F-8553-4A0F-B141-5D9D8B69643A}" destId="{A37232BC-C4F1-4BF4-86F9-02E3981FA81A}" srcOrd="0" destOrd="0" presId="urn:microsoft.com/office/officeart/2005/8/layout/orgChart1"/>
    <dgm:cxn modelId="{93662E18-586D-4984-9830-6A9D57247FDC}" type="presParOf" srcId="{A37232BC-C4F1-4BF4-86F9-02E3981FA81A}" destId="{2ED1FB29-6548-479D-902E-3C9799549629}" srcOrd="0" destOrd="0" presId="urn:microsoft.com/office/officeart/2005/8/layout/orgChart1"/>
    <dgm:cxn modelId="{7544D68C-4CE6-4231-8BA3-71D0B4A4CD14}" type="presParOf" srcId="{A37232BC-C4F1-4BF4-86F9-02E3981FA81A}" destId="{BCDDBFCA-DCCA-446F-BAF6-16E0450E6DD5}" srcOrd="1" destOrd="0" presId="urn:microsoft.com/office/officeart/2005/8/layout/orgChart1"/>
    <dgm:cxn modelId="{5091F796-2FE1-44A1-89AB-6FBFEF372D35}" type="presParOf" srcId="{BEC3851F-8553-4A0F-B141-5D9D8B69643A}" destId="{D23FBD61-B367-44B8-83D6-79D91A2C1C99}" srcOrd="1" destOrd="0" presId="urn:microsoft.com/office/officeart/2005/8/layout/orgChart1"/>
    <dgm:cxn modelId="{C1423FB3-C810-4E45-BCAC-4C42A8C32CAD}" type="presParOf" srcId="{D23FBD61-B367-44B8-83D6-79D91A2C1C99}" destId="{96D70B78-C8A6-403D-BA78-DA1977F19F06}" srcOrd="0" destOrd="0" presId="urn:microsoft.com/office/officeart/2005/8/layout/orgChart1"/>
    <dgm:cxn modelId="{F6F069CB-887F-4E7B-B988-2D93C1A55958}" type="presParOf" srcId="{D23FBD61-B367-44B8-83D6-79D91A2C1C99}" destId="{A2828BF5-3762-4CAA-AF4C-F6BA2B98FC6D}" srcOrd="1" destOrd="0" presId="urn:microsoft.com/office/officeart/2005/8/layout/orgChart1"/>
    <dgm:cxn modelId="{16A3DB0C-D271-4234-9E58-47742B52FEF6}" type="presParOf" srcId="{A2828BF5-3762-4CAA-AF4C-F6BA2B98FC6D}" destId="{8DC0AF5A-8BD8-4C0B-ACD7-04ABD01FB91D}" srcOrd="0" destOrd="0" presId="urn:microsoft.com/office/officeart/2005/8/layout/orgChart1"/>
    <dgm:cxn modelId="{71802ABD-66A9-44BD-9FB9-2F84C6D76CBF}" type="presParOf" srcId="{8DC0AF5A-8BD8-4C0B-ACD7-04ABD01FB91D}" destId="{D884B4FA-7021-4878-BF1A-B5720AC60C85}" srcOrd="0" destOrd="0" presId="urn:microsoft.com/office/officeart/2005/8/layout/orgChart1"/>
    <dgm:cxn modelId="{403ADD8D-34F6-4F0C-9598-EBBFB63BB73D}" type="presParOf" srcId="{8DC0AF5A-8BD8-4C0B-ACD7-04ABD01FB91D}" destId="{E602DC47-F916-4FAF-8538-B3E70209D43E}" srcOrd="1" destOrd="0" presId="urn:microsoft.com/office/officeart/2005/8/layout/orgChart1"/>
    <dgm:cxn modelId="{29BD6794-CE51-4AD1-B40D-890ED7A7C4A7}" type="presParOf" srcId="{A2828BF5-3762-4CAA-AF4C-F6BA2B98FC6D}" destId="{503B714E-7D6E-4125-8E43-2DAC1D7C839A}" srcOrd="1" destOrd="0" presId="urn:microsoft.com/office/officeart/2005/8/layout/orgChart1"/>
    <dgm:cxn modelId="{3A5E091C-83D7-413F-BEC8-4AC4DA8D410C}" type="presParOf" srcId="{A2828BF5-3762-4CAA-AF4C-F6BA2B98FC6D}" destId="{2DCC1554-C4AA-46B9-98A6-D2CF5C92D26B}" srcOrd="2" destOrd="0" presId="urn:microsoft.com/office/officeart/2005/8/layout/orgChart1"/>
    <dgm:cxn modelId="{CF76FBC4-BF23-44A4-8A78-0F02216D8A20}" type="presParOf" srcId="{D23FBD61-B367-44B8-83D6-79D91A2C1C99}" destId="{4E344C6E-DCF4-43C6-A7B6-C24D0E1BF8C8}" srcOrd="2" destOrd="0" presId="urn:microsoft.com/office/officeart/2005/8/layout/orgChart1"/>
    <dgm:cxn modelId="{237F1B8A-62B0-4F9F-B2BA-7714A62A69B0}" type="presParOf" srcId="{D23FBD61-B367-44B8-83D6-79D91A2C1C99}" destId="{63D8A95A-46CF-487D-8763-E6C7C24F318A}" srcOrd="3" destOrd="0" presId="urn:microsoft.com/office/officeart/2005/8/layout/orgChart1"/>
    <dgm:cxn modelId="{215A1083-C672-49E1-986D-2A3B8C713BF5}" type="presParOf" srcId="{63D8A95A-46CF-487D-8763-E6C7C24F318A}" destId="{6D3D5B02-9728-4E42-ADE0-DDF30448B98F}" srcOrd="0" destOrd="0" presId="urn:microsoft.com/office/officeart/2005/8/layout/orgChart1"/>
    <dgm:cxn modelId="{43C66E90-61D8-4937-AE15-76955DD75093}" type="presParOf" srcId="{6D3D5B02-9728-4E42-ADE0-DDF30448B98F}" destId="{4B237D18-E195-4139-9657-70D5A9F44F1D}" srcOrd="0" destOrd="0" presId="urn:microsoft.com/office/officeart/2005/8/layout/orgChart1"/>
    <dgm:cxn modelId="{65B3BA76-7761-47DE-A297-52C2A9695B65}" type="presParOf" srcId="{6D3D5B02-9728-4E42-ADE0-DDF30448B98F}" destId="{6200BE39-AC39-4162-BE2A-87664DDA62E1}" srcOrd="1" destOrd="0" presId="urn:microsoft.com/office/officeart/2005/8/layout/orgChart1"/>
    <dgm:cxn modelId="{B3308D53-A5A5-45DE-8F99-21FB2862AE7F}" type="presParOf" srcId="{63D8A95A-46CF-487D-8763-E6C7C24F318A}" destId="{E8C3C628-B1DE-47E6-BC6A-1FE99C7E8C6B}" srcOrd="1" destOrd="0" presId="urn:microsoft.com/office/officeart/2005/8/layout/orgChart1"/>
    <dgm:cxn modelId="{86A7459E-845F-40BB-81BC-77A06AD6C8A6}" type="presParOf" srcId="{63D8A95A-46CF-487D-8763-E6C7C24F318A}" destId="{9589D285-9BC4-4A1C-8B22-952BB89E9B9E}" srcOrd="2" destOrd="0" presId="urn:microsoft.com/office/officeart/2005/8/layout/orgChart1"/>
    <dgm:cxn modelId="{E93ACA64-9CD1-42A2-A915-391741B5C492}" type="presParOf" srcId="{D23FBD61-B367-44B8-83D6-79D91A2C1C99}" destId="{14326CA9-0136-461F-A9FC-7AB401B4C62E}" srcOrd="4" destOrd="0" presId="urn:microsoft.com/office/officeart/2005/8/layout/orgChart1"/>
    <dgm:cxn modelId="{114577DD-8520-4A6E-BA5E-9B258595B046}" type="presParOf" srcId="{D23FBD61-B367-44B8-83D6-79D91A2C1C99}" destId="{C81B20C5-9507-4EB7-B223-B142E3413889}" srcOrd="5" destOrd="0" presId="urn:microsoft.com/office/officeart/2005/8/layout/orgChart1"/>
    <dgm:cxn modelId="{33631A3A-4036-4AE5-B0D1-35763AAAAEF3}" type="presParOf" srcId="{C81B20C5-9507-4EB7-B223-B142E3413889}" destId="{2D1BF54C-650A-4B4F-92A2-738ECFBB38F4}" srcOrd="0" destOrd="0" presId="urn:microsoft.com/office/officeart/2005/8/layout/orgChart1"/>
    <dgm:cxn modelId="{68705D8B-2EC5-4F0C-B9A3-C79D83D8A55F}" type="presParOf" srcId="{2D1BF54C-650A-4B4F-92A2-738ECFBB38F4}" destId="{8DC77FC3-CFFC-42EF-A325-A8396D51F54B}" srcOrd="0" destOrd="0" presId="urn:microsoft.com/office/officeart/2005/8/layout/orgChart1"/>
    <dgm:cxn modelId="{13CDCC2D-CF6A-4A80-A99D-64E0A96C5472}" type="presParOf" srcId="{2D1BF54C-650A-4B4F-92A2-738ECFBB38F4}" destId="{7EC4240A-115C-4CC5-9BC4-8F74C6A9864F}" srcOrd="1" destOrd="0" presId="urn:microsoft.com/office/officeart/2005/8/layout/orgChart1"/>
    <dgm:cxn modelId="{665187D4-C0C6-4105-8E7B-A8A2EC883A3D}" type="presParOf" srcId="{C81B20C5-9507-4EB7-B223-B142E3413889}" destId="{F70829A7-4986-46EB-A6AB-0C15847ECC79}" srcOrd="1" destOrd="0" presId="urn:microsoft.com/office/officeart/2005/8/layout/orgChart1"/>
    <dgm:cxn modelId="{625F72C8-CFF9-419C-8AE5-A748C9363FE3}" type="presParOf" srcId="{C81B20C5-9507-4EB7-B223-B142E3413889}" destId="{54AFDAE5-DE90-4905-951E-ECFE306A962E}" srcOrd="2" destOrd="0" presId="urn:microsoft.com/office/officeart/2005/8/layout/orgChart1"/>
    <dgm:cxn modelId="{E54C0E11-FBB1-46C3-8F2E-53EC7E23C411}" type="presParOf" srcId="{D23FBD61-B367-44B8-83D6-79D91A2C1C99}" destId="{2BAB273F-E2E8-418D-B0B6-47EB41EF0FC0}" srcOrd="6" destOrd="0" presId="urn:microsoft.com/office/officeart/2005/8/layout/orgChart1"/>
    <dgm:cxn modelId="{8A0D90EB-A21E-4ACE-82B4-A47B2B881BE1}" type="presParOf" srcId="{D23FBD61-B367-44B8-83D6-79D91A2C1C99}" destId="{9F74DF4D-792C-437B-809F-4467EA324628}" srcOrd="7" destOrd="0" presId="urn:microsoft.com/office/officeart/2005/8/layout/orgChart1"/>
    <dgm:cxn modelId="{2AAD74B4-5155-47CF-BC8D-AE0AF1CBD0D3}" type="presParOf" srcId="{9F74DF4D-792C-437B-809F-4467EA324628}" destId="{3EF2F5A0-128A-447E-859F-9CC411B159A6}" srcOrd="0" destOrd="0" presId="urn:microsoft.com/office/officeart/2005/8/layout/orgChart1"/>
    <dgm:cxn modelId="{E7C7BC94-D391-4AB2-9337-6FF3F3B9E8F9}" type="presParOf" srcId="{3EF2F5A0-128A-447E-859F-9CC411B159A6}" destId="{5A115E86-5113-4ED3-B238-B73CA33DA510}" srcOrd="0" destOrd="0" presId="urn:microsoft.com/office/officeart/2005/8/layout/orgChart1"/>
    <dgm:cxn modelId="{6E8C4A25-362E-4CC0-B757-FDC00B8EDE16}" type="presParOf" srcId="{3EF2F5A0-128A-447E-859F-9CC411B159A6}" destId="{6772947D-12F7-41F2-B424-A6CAC9C5B51A}" srcOrd="1" destOrd="0" presId="urn:microsoft.com/office/officeart/2005/8/layout/orgChart1"/>
    <dgm:cxn modelId="{593D5565-7C5A-4B13-91C4-828099785CBD}" type="presParOf" srcId="{9F74DF4D-792C-437B-809F-4467EA324628}" destId="{AC5B11CF-FD9C-4408-86DB-4F095E82708A}" srcOrd="1" destOrd="0" presId="urn:microsoft.com/office/officeart/2005/8/layout/orgChart1"/>
    <dgm:cxn modelId="{492C37B5-F8D2-40EA-BB30-53C2E713B39D}" type="presParOf" srcId="{9F74DF4D-792C-437B-809F-4467EA324628}" destId="{817AD025-FE07-4DCA-B4CB-DEFB96ABAD91}" srcOrd="2" destOrd="0" presId="urn:microsoft.com/office/officeart/2005/8/layout/orgChart1"/>
    <dgm:cxn modelId="{29EE3787-1829-44D5-9AAB-869937484589}" type="presParOf" srcId="{BEC3851F-8553-4A0F-B141-5D9D8B69643A}" destId="{F7238068-D1F7-4E56-9B8B-E336434BB9D6}" srcOrd="2" destOrd="0" presId="urn:microsoft.com/office/officeart/2005/8/layout/orgChart1"/>
    <dgm:cxn modelId="{CFE328F9-E40E-42DB-989E-AE7B53696101}" type="presParOf" srcId="{8E87B218-167F-4BF7-85BC-46251426E96E}" destId="{05FE23C5-0755-4D75-BA10-7A36E9B93E1E}" srcOrd="5" destOrd="0" presId="urn:microsoft.com/office/officeart/2005/8/layout/orgChart1"/>
    <dgm:cxn modelId="{72F3C453-BCDF-4ADE-B247-B042E9C8C8EF}" type="presParOf" srcId="{05FE23C5-0755-4D75-BA10-7A36E9B93E1E}" destId="{1E2BE186-7C93-4927-A054-E326FBB0233A}" srcOrd="0" destOrd="0" presId="urn:microsoft.com/office/officeart/2005/8/layout/orgChart1"/>
    <dgm:cxn modelId="{F50B26BA-3A7C-484D-8EDE-F833E914FF19}" type="presParOf" srcId="{1E2BE186-7C93-4927-A054-E326FBB0233A}" destId="{8D798C49-7D4B-4CB6-A0A0-FF8CD077C113}" srcOrd="0" destOrd="0" presId="urn:microsoft.com/office/officeart/2005/8/layout/orgChart1"/>
    <dgm:cxn modelId="{4008304F-629C-4D7B-A091-34319C9FF8F5}" type="presParOf" srcId="{1E2BE186-7C93-4927-A054-E326FBB0233A}" destId="{21930EDE-D258-4C42-9A59-45004D81B9FB}" srcOrd="1" destOrd="0" presId="urn:microsoft.com/office/officeart/2005/8/layout/orgChart1"/>
    <dgm:cxn modelId="{DEB8C3A5-BB0B-4C67-95B3-BE44CAA796E0}" type="presParOf" srcId="{05FE23C5-0755-4D75-BA10-7A36E9B93E1E}" destId="{6D65822F-7E00-413E-9318-2528BF4C39D0}" srcOrd="1" destOrd="0" presId="urn:microsoft.com/office/officeart/2005/8/layout/orgChart1"/>
    <dgm:cxn modelId="{A71A9722-EF93-4B00-B887-4CC920378C7B}" type="presParOf" srcId="{05FE23C5-0755-4D75-BA10-7A36E9B93E1E}" destId="{1EA70BB4-D4CD-4D00-AE40-5BCA58DEF366}" srcOrd="2" destOrd="0" presId="urn:microsoft.com/office/officeart/2005/8/layout/orgChart1"/>
  </dgm:cxnLst>
  <dgm:bg>
    <a:solidFill>
      <a:srgbClr val="E8BEE5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AB273F-E2E8-418D-B0B6-47EB41EF0FC0}">
      <dsp:nvSpPr>
        <dsp:cNvPr id="0" name=""/>
        <dsp:cNvSpPr/>
      </dsp:nvSpPr>
      <dsp:spPr>
        <a:xfrm>
          <a:off x="6861673" y="3387337"/>
          <a:ext cx="776784" cy="1811638"/>
        </a:xfrm>
        <a:custGeom>
          <a:avLst/>
          <a:gdLst/>
          <a:ahLst/>
          <a:cxnLst/>
          <a:rect l="0" t="0" r="0" b="0"/>
          <a:pathLst>
            <a:path>
              <a:moveTo>
                <a:pt x="808148" y="0"/>
              </a:moveTo>
              <a:lnTo>
                <a:pt x="0" y="1884785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26CA9-0136-461F-A9FC-7AB401B4C62E}">
      <dsp:nvSpPr>
        <dsp:cNvPr id="0" name=""/>
        <dsp:cNvSpPr/>
      </dsp:nvSpPr>
      <dsp:spPr>
        <a:xfrm>
          <a:off x="6849253" y="3387337"/>
          <a:ext cx="789204" cy="1301889"/>
        </a:xfrm>
        <a:custGeom>
          <a:avLst/>
          <a:gdLst/>
          <a:ahLst/>
          <a:cxnLst/>
          <a:rect l="0" t="0" r="0" b="0"/>
          <a:pathLst>
            <a:path>
              <a:moveTo>
                <a:pt x="821069" y="0"/>
              </a:moveTo>
              <a:lnTo>
                <a:pt x="0" y="1354454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344C6E-DCF4-43C6-A7B6-C24D0E1BF8C8}">
      <dsp:nvSpPr>
        <dsp:cNvPr id="0" name=""/>
        <dsp:cNvSpPr/>
      </dsp:nvSpPr>
      <dsp:spPr>
        <a:xfrm>
          <a:off x="7638457" y="3387337"/>
          <a:ext cx="778956" cy="8038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10407" y="836321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70B78-C8A6-403D-BA78-DA1977F19F06}">
      <dsp:nvSpPr>
        <dsp:cNvPr id="0" name=""/>
        <dsp:cNvSpPr/>
      </dsp:nvSpPr>
      <dsp:spPr>
        <a:xfrm>
          <a:off x="7638457" y="3387337"/>
          <a:ext cx="829530" cy="329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3023" y="342549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7F2DC-A765-4739-94ED-8967CDA78440}">
      <dsp:nvSpPr>
        <dsp:cNvPr id="0" name=""/>
        <dsp:cNvSpPr/>
      </dsp:nvSpPr>
      <dsp:spPr>
        <a:xfrm>
          <a:off x="5811569" y="1275016"/>
          <a:ext cx="935395" cy="1878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3885"/>
              </a:lnTo>
              <a:lnTo>
                <a:pt x="973162" y="1953885"/>
              </a:lnTo>
            </a:path>
          </a:pathLst>
        </a:custGeom>
        <a:noFill/>
        <a:ln w="25400" cap="flat" cmpd="sng" algn="ctr">
          <a:solidFill>
            <a:srgbClr val="1F497D">
              <a:lumMod val="60000"/>
              <a:lumOff val="4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54A59-C9ED-42C6-A703-C46A94AE4EFE}">
      <dsp:nvSpPr>
        <dsp:cNvPr id="0" name=""/>
        <dsp:cNvSpPr/>
      </dsp:nvSpPr>
      <dsp:spPr>
        <a:xfrm>
          <a:off x="4290077" y="3426330"/>
          <a:ext cx="173642" cy="564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9782"/>
              </a:lnTo>
              <a:lnTo>
                <a:pt x="146445" y="569782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CDE9E-940E-43A0-A684-7652CC414B11}">
      <dsp:nvSpPr>
        <dsp:cNvPr id="0" name=""/>
        <dsp:cNvSpPr/>
      </dsp:nvSpPr>
      <dsp:spPr>
        <a:xfrm>
          <a:off x="3954617" y="3426330"/>
          <a:ext cx="335460" cy="552045"/>
        </a:xfrm>
        <a:custGeom>
          <a:avLst/>
          <a:gdLst/>
          <a:ahLst/>
          <a:cxnLst/>
          <a:rect l="0" t="0" r="0" b="0"/>
          <a:pathLst>
            <a:path>
              <a:moveTo>
                <a:pt x="349004" y="0"/>
              </a:moveTo>
              <a:lnTo>
                <a:pt x="349004" y="557231"/>
              </a:lnTo>
              <a:lnTo>
                <a:pt x="0" y="557231"/>
              </a:lnTo>
            </a:path>
          </a:pathLst>
        </a:custGeom>
        <a:noFill/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FE6479-37E3-4E18-9C5A-0A3E600F933A}">
      <dsp:nvSpPr>
        <dsp:cNvPr id="0" name=""/>
        <dsp:cNvSpPr/>
      </dsp:nvSpPr>
      <dsp:spPr>
        <a:xfrm>
          <a:off x="4931589" y="1275016"/>
          <a:ext cx="879979" cy="1874534"/>
        </a:xfrm>
        <a:custGeom>
          <a:avLst/>
          <a:gdLst/>
          <a:ahLst/>
          <a:cxnLst/>
          <a:rect l="0" t="0" r="0" b="0"/>
          <a:pathLst>
            <a:path>
              <a:moveTo>
                <a:pt x="915510" y="0"/>
              </a:moveTo>
              <a:lnTo>
                <a:pt x="915510" y="1950220"/>
              </a:lnTo>
              <a:lnTo>
                <a:pt x="0" y="1950220"/>
              </a:lnTo>
            </a:path>
          </a:pathLst>
        </a:custGeom>
        <a:noFill/>
        <a:ln w="25400" cap="flat" cmpd="sng" algn="ctr">
          <a:solidFill>
            <a:srgbClr val="1F497D">
              <a:lumMod val="60000"/>
              <a:lumOff val="4000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78D4B2-FA8A-468E-ADE7-5482DD91948D}">
      <dsp:nvSpPr>
        <dsp:cNvPr id="0" name=""/>
        <dsp:cNvSpPr/>
      </dsp:nvSpPr>
      <dsp:spPr>
        <a:xfrm>
          <a:off x="7207455" y="619918"/>
          <a:ext cx="1473544" cy="608912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Yönetim Kurulu</a:t>
          </a:r>
        </a:p>
      </dsp:txBody>
      <dsp:txXfrm>
        <a:off x="7207455" y="619918"/>
        <a:ext cx="1473544" cy="608912"/>
      </dsp:txXfrm>
    </dsp:sp>
    <dsp:sp modelId="{F3B508FA-AA0E-475E-85C2-28B7CB80C966}">
      <dsp:nvSpPr>
        <dsp:cNvPr id="0" name=""/>
        <dsp:cNvSpPr/>
      </dsp:nvSpPr>
      <dsp:spPr>
        <a:xfrm>
          <a:off x="2556858" y="628387"/>
          <a:ext cx="1473544" cy="608912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Yüksekokul Kurulu</a:t>
          </a:r>
        </a:p>
      </dsp:txBody>
      <dsp:txXfrm>
        <a:off x="2556858" y="628387"/>
        <a:ext cx="1473544" cy="608912"/>
      </dsp:txXfrm>
    </dsp:sp>
    <dsp:sp modelId="{A8BA75A4-844D-4DDC-9040-EA22E998766E}">
      <dsp:nvSpPr>
        <dsp:cNvPr id="0" name=""/>
        <dsp:cNvSpPr/>
      </dsp:nvSpPr>
      <dsp:spPr>
        <a:xfrm>
          <a:off x="4002876" y="1615861"/>
          <a:ext cx="1141365" cy="557125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Etik Kurul</a:t>
          </a:r>
        </a:p>
      </dsp:txBody>
      <dsp:txXfrm>
        <a:off x="4002876" y="1615861"/>
        <a:ext cx="1141365" cy="557125"/>
      </dsp:txXfrm>
    </dsp:sp>
    <dsp:sp modelId="{1D1E3028-DB6B-4E65-A039-4F83575ED691}">
      <dsp:nvSpPr>
        <dsp:cNvPr id="0" name=""/>
        <dsp:cNvSpPr/>
      </dsp:nvSpPr>
      <dsp:spPr>
        <a:xfrm>
          <a:off x="6076496" y="1619982"/>
          <a:ext cx="1298119" cy="576097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 dirty="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Kalite Kurulu</a:t>
          </a:r>
        </a:p>
      </dsp:txBody>
      <dsp:txXfrm>
        <a:off x="6076496" y="1619982"/>
        <a:ext cx="1298119" cy="576097"/>
      </dsp:txXfrm>
    </dsp:sp>
    <dsp:sp modelId="{D435C49D-674A-403F-9363-F17AA91E659E}">
      <dsp:nvSpPr>
        <dsp:cNvPr id="0" name=""/>
        <dsp:cNvSpPr/>
      </dsp:nvSpPr>
      <dsp:spPr>
        <a:xfrm>
          <a:off x="4938251" y="570904"/>
          <a:ext cx="1746634" cy="704112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0" kern="1200">
              <a:solidFill>
                <a:sysClr val="window" lastClr="FFFFFF"/>
              </a:solidFill>
              <a:latin typeface="Arial" pitchFamily="34" charset="0"/>
              <a:ea typeface="+mn-ea"/>
              <a:cs typeface="Arial" pitchFamily="34" charset="0"/>
            </a:rPr>
            <a:t>MÜDÜR</a:t>
          </a:r>
        </a:p>
      </dsp:txBody>
      <dsp:txXfrm>
        <a:off x="4938251" y="570904"/>
        <a:ext cx="1746634" cy="704112"/>
      </dsp:txXfrm>
    </dsp:sp>
    <dsp:sp modelId="{8808E47B-3DFA-42A7-9279-0CBDEE03D9FE}">
      <dsp:nvSpPr>
        <dsp:cNvPr id="0" name=""/>
        <dsp:cNvSpPr/>
      </dsp:nvSpPr>
      <dsp:spPr>
        <a:xfrm>
          <a:off x="3648565" y="2872772"/>
          <a:ext cx="1283023" cy="553557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50" b="1" kern="1200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Müdür Yardımcısı</a:t>
          </a:r>
        </a:p>
      </dsp:txBody>
      <dsp:txXfrm>
        <a:off x="3648565" y="2872772"/>
        <a:ext cx="1283023" cy="553557"/>
      </dsp:txXfrm>
    </dsp:sp>
    <dsp:sp modelId="{7782CA3D-9F69-4225-B140-23B60D13AF9F}">
      <dsp:nvSpPr>
        <dsp:cNvPr id="0" name=""/>
        <dsp:cNvSpPr/>
      </dsp:nvSpPr>
      <dsp:spPr>
        <a:xfrm>
          <a:off x="2394357" y="3701398"/>
          <a:ext cx="1560259" cy="553955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>
              <a:solidFill>
                <a:srgbClr val="4F81BD"/>
              </a:solidFill>
              <a:latin typeface="Calibri"/>
              <a:ea typeface="+mn-ea"/>
              <a:cs typeface="+mn-cs"/>
            </a:rPr>
            <a:t>Mütercim Tercümanlık (İng) Bölümü</a:t>
          </a:r>
        </a:p>
      </dsp:txBody>
      <dsp:txXfrm>
        <a:off x="2394357" y="3701398"/>
        <a:ext cx="1560259" cy="553955"/>
      </dsp:txXfrm>
    </dsp:sp>
    <dsp:sp modelId="{FBB3CBFC-B0FD-40FF-8C2A-C9B154918D36}">
      <dsp:nvSpPr>
        <dsp:cNvPr id="0" name=""/>
        <dsp:cNvSpPr/>
      </dsp:nvSpPr>
      <dsp:spPr>
        <a:xfrm>
          <a:off x="4463720" y="3722568"/>
          <a:ext cx="1711911" cy="535743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 dirty="0">
              <a:solidFill>
                <a:srgbClr val="4F81BD"/>
              </a:solidFill>
              <a:latin typeface="Calibri"/>
              <a:ea typeface="+mn-ea"/>
              <a:cs typeface="+mn-cs"/>
            </a:rPr>
            <a:t>Mütercim Tercümanlık /Arapça) Bölümü</a:t>
          </a:r>
        </a:p>
      </dsp:txBody>
      <dsp:txXfrm>
        <a:off x="4463720" y="3722568"/>
        <a:ext cx="1711911" cy="535743"/>
      </dsp:txXfrm>
    </dsp:sp>
    <dsp:sp modelId="{2ED1FB29-6548-479D-902E-3C9799549629}">
      <dsp:nvSpPr>
        <dsp:cNvPr id="0" name=""/>
        <dsp:cNvSpPr/>
      </dsp:nvSpPr>
      <dsp:spPr>
        <a:xfrm>
          <a:off x="6746964" y="2918809"/>
          <a:ext cx="1782987" cy="468527"/>
        </a:xfrm>
        <a:prstGeom prst="rect">
          <a:avLst/>
        </a:prstGeom>
        <a:solidFill>
          <a:srgbClr val="F79646">
            <a:hueOff val="0"/>
            <a:satOff val="0"/>
            <a:lumOff val="0"/>
            <a:alphaOff val="0"/>
          </a:srgbClr>
        </a:solidFill>
        <a:ln w="38100" cap="flat" cmpd="sng" algn="ctr">
          <a:solidFill>
            <a:sysClr val="window" lastClr="FFFFFF">
              <a:shade val="80000"/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b="1" kern="1200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Yüksekokul Sekreteri</a:t>
          </a:r>
        </a:p>
      </dsp:txBody>
      <dsp:txXfrm>
        <a:off x="6746964" y="2918809"/>
        <a:ext cx="1782987" cy="468527"/>
      </dsp:txXfrm>
    </dsp:sp>
    <dsp:sp modelId="{D884B4FA-7021-4878-BF1A-B5720AC60C85}">
      <dsp:nvSpPr>
        <dsp:cNvPr id="0" name=""/>
        <dsp:cNvSpPr/>
      </dsp:nvSpPr>
      <dsp:spPr>
        <a:xfrm>
          <a:off x="6777745" y="3564661"/>
          <a:ext cx="1690243" cy="303862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Yazı İşleri</a:t>
          </a:r>
        </a:p>
      </dsp:txBody>
      <dsp:txXfrm>
        <a:off x="6777745" y="3564661"/>
        <a:ext cx="1690243" cy="303862"/>
      </dsp:txXfrm>
    </dsp:sp>
    <dsp:sp modelId="{4B237D18-E195-4139-9657-70D5A9F44F1D}">
      <dsp:nvSpPr>
        <dsp:cNvPr id="0" name=""/>
        <dsp:cNvSpPr/>
      </dsp:nvSpPr>
      <dsp:spPr>
        <a:xfrm>
          <a:off x="6796515" y="4003640"/>
          <a:ext cx="1620898" cy="375124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Öğrenci İşleri</a:t>
          </a:r>
        </a:p>
      </dsp:txBody>
      <dsp:txXfrm>
        <a:off x="6796515" y="4003640"/>
        <a:ext cx="1620898" cy="375124"/>
      </dsp:txXfrm>
    </dsp:sp>
    <dsp:sp modelId="{8DC77FC3-CFFC-42EF-A325-A8396D51F54B}">
      <dsp:nvSpPr>
        <dsp:cNvPr id="0" name=""/>
        <dsp:cNvSpPr/>
      </dsp:nvSpPr>
      <dsp:spPr>
        <a:xfrm>
          <a:off x="6849253" y="4496483"/>
          <a:ext cx="1620898" cy="385485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Bütçe Mali İşler</a:t>
          </a:r>
        </a:p>
      </dsp:txBody>
      <dsp:txXfrm>
        <a:off x="6849253" y="4496483"/>
        <a:ext cx="1620898" cy="385485"/>
      </dsp:txXfrm>
    </dsp:sp>
    <dsp:sp modelId="{5A115E86-5113-4ED3-B238-B73CA33DA510}">
      <dsp:nvSpPr>
        <dsp:cNvPr id="0" name=""/>
        <dsp:cNvSpPr/>
      </dsp:nvSpPr>
      <dsp:spPr>
        <a:xfrm>
          <a:off x="6861673" y="5006467"/>
          <a:ext cx="1620898" cy="385017"/>
        </a:xfrm>
        <a:prstGeom prst="rect">
          <a:avLst/>
        </a:prstGeom>
        <a:solidFill>
          <a:srgbClr val="F79646">
            <a:lumMod val="60000"/>
            <a:lumOff val="40000"/>
          </a:srgbClr>
        </a:solidFill>
        <a:ln w="381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1" kern="1200">
              <a:solidFill>
                <a:srgbClr val="4F81BD"/>
              </a:solidFill>
              <a:latin typeface="Arial" pitchFamily="34" charset="0"/>
              <a:ea typeface="+mn-ea"/>
              <a:cs typeface="Arial" pitchFamily="34" charset="0"/>
            </a:rPr>
            <a:t>Personel İşleri</a:t>
          </a:r>
        </a:p>
      </dsp:txBody>
      <dsp:txXfrm>
        <a:off x="6861673" y="5006467"/>
        <a:ext cx="1620898" cy="385017"/>
      </dsp:txXfrm>
    </dsp:sp>
    <dsp:sp modelId="{8D798C49-7D4B-4CB6-A0A0-FF8CD077C113}">
      <dsp:nvSpPr>
        <dsp:cNvPr id="0" name=""/>
        <dsp:cNvSpPr/>
      </dsp:nvSpPr>
      <dsp:spPr>
        <a:xfrm>
          <a:off x="4289785" y="0"/>
          <a:ext cx="3999121" cy="421008"/>
        </a:xfrm>
        <a:prstGeom prst="rect">
          <a:avLst/>
        </a:prstGeom>
        <a:solidFill>
          <a:srgbClr val="E8BEE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accent1"/>
              </a:solidFill>
              <a:latin typeface="Tahoma" pitchFamily="34" charset="0"/>
              <a:ea typeface="Tahoma" pitchFamily="34" charset="0"/>
              <a:cs typeface="Tahoma" pitchFamily="34" charset="0"/>
            </a:rPr>
            <a:t>ORGANİZASYON ŞEMASI</a:t>
          </a:r>
          <a:endParaRPr lang="tr-TR" sz="2400" b="1" kern="1200" dirty="0">
            <a:solidFill>
              <a:schemeClr val="accent1"/>
            </a:solidFill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4289785" y="0"/>
        <a:ext cx="3999121" cy="421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431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2226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93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495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26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28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897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28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031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361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03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F7165-3F3F-4AEF-90AD-61FBA5020117}" type="datetimeFigureOut">
              <a:rPr lang="tr-TR" smtClean="0"/>
              <a:pPr/>
              <a:t>2.05.2023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F8EA4-8A69-4270-8123-1D095C65A0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180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B4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4724738"/>
            <a:ext cx="1219199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600" b="1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  <a:cs typeface="Segoe UI" panose="020B0502040204020203" pitchFamily="34" charset="0"/>
              </a:rPr>
              <a:t>YABANCI DİLLER YÜKSEKOKULU</a:t>
            </a:r>
          </a:p>
        </p:txBody>
      </p:sp>
      <p:sp>
        <p:nvSpPr>
          <p:cNvPr id="3" name="Rectangle 1"/>
          <p:cNvSpPr/>
          <p:nvPr/>
        </p:nvSpPr>
        <p:spPr>
          <a:xfrm>
            <a:off x="1" y="5371069"/>
            <a:ext cx="1219199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  <a:cs typeface="Segoe UI" panose="020B0502040204020203" pitchFamily="34" charset="0"/>
              </a:rPr>
              <a:t>2022 YILI BRİFİNG RAPORU</a:t>
            </a:r>
            <a:endParaRPr lang="tr-TR" sz="3600" b="1" dirty="0">
              <a:solidFill>
                <a:schemeClr val="accent1">
                  <a:lumMod val="50000"/>
                </a:schemeClr>
              </a:solidFill>
              <a:latin typeface="Maiandra GD" pitchFamily="34" charset="0"/>
              <a:cs typeface="Segoe UI" panose="020B0502040204020203" pitchFamily="34" charset="0"/>
            </a:endParaRPr>
          </a:p>
        </p:txBody>
      </p:sp>
      <p:pic>
        <p:nvPicPr>
          <p:cNvPr id="1026" name="Picture 2" descr="https://www.siirt.edu.tr/dosya/personel/yeni-logo-siirt-2018861051575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123825"/>
            <a:ext cx="8220075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46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FİZİKSEL OLANAKLAR -  HİZMET ALANLARI -</a:t>
            </a:r>
          </a:p>
        </p:txBody>
      </p:sp>
      <p:graphicFrame>
        <p:nvGraphicFramePr>
          <p:cNvPr id="3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5063025"/>
              </p:ext>
            </p:extLst>
          </p:nvPr>
        </p:nvGraphicFramePr>
        <p:xfrm>
          <a:off x="222794" y="1085121"/>
          <a:ext cx="8696070" cy="4448989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057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3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5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91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4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12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19812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00292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59690" marR="59690" algn="ctr">
                        <a:lnSpc>
                          <a:spcPct val="107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Akade</a:t>
                      </a:r>
                      <a:r>
                        <a:rPr lang="tr-TR" sz="20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20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marL="59690" marR="59690" algn="ctr">
                        <a:lnSpc>
                          <a:spcPct val="107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</a:t>
                      </a:r>
                      <a:r>
                        <a:rPr lang="tr-TR" sz="20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2000" b="1" baseline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5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469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İ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tr-TR" sz="2000" b="1" spc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Pe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on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</a:p>
                    <a:p>
                      <a:pPr marL="469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</a:t>
                      </a: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</a:t>
                      </a:r>
                      <a:r>
                        <a:rPr lang="tr-TR" sz="20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7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138430" marR="127000" indent="51435" algn="ctr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Yönetim Ofisi</a:t>
                      </a:r>
                    </a:p>
                    <a:p>
                      <a:pPr marL="138430" marR="127000" indent="51435" algn="ctr">
                        <a:lnSpc>
                          <a:spcPct val="119000"/>
                        </a:lnSpc>
                        <a:spcAft>
                          <a:spcPts val="0"/>
                        </a:spcAft>
                      </a:pPr>
                      <a:r>
                        <a:rPr lang="tr-TR" sz="2000" b="1" spc="-45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(Müdürlük)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rowSpan="2"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110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514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şi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r>
                        <a:rPr lang="tr-TR" sz="20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791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253365" algn="ctr">
                        <a:lnSpc>
                          <a:spcPct val="107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Ç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ş</a:t>
                      </a: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1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1" spc="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241935" algn="ctr">
                        <a:lnSpc>
                          <a:spcPct val="107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Ç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ş</a:t>
                      </a:r>
                      <a:r>
                        <a:rPr lang="tr-TR" sz="20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1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1" spc="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r>
                        <a:rPr lang="tr-TR" sz="20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tr-TR" sz="20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91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46990" marR="40640" indent="12065" algn="ctr">
                        <a:lnSpc>
                          <a:spcPct val="11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ay</a:t>
                      </a:r>
                      <a:r>
                        <a:rPr lang="tr-TR" sz="20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 </a:t>
                      </a:r>
                      <a:r>
                        <a:rPr lang="tr-TR" sz="20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det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50800" algn="ctr">
                        <a:lnSpc>
                          <a:spcPct val="107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Kull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</a:p>
                    <a:p>
                      <a:pPr marL="31115" algn="ctr"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ayısı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20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işi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B8F22"/>
                      </a:solidFill>
                    </a:lnR>
                    <a:lnT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50800" marR="44450" indent="12065" algn="ctr">
                        <a:lnSpc>
                          <a:spcPct val="11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ay</a:t>
                      </a:r>
                      <a:r>
                        <a:rPr lang="tr-TR" sz="20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 </a:t>
                      </a:r>
                      <a:r>
                        <a:rPr lang="tr-TR" sz="20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det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34925" algn="ctr">
                        <a:lnSpc>
                          <a:spcPct val="107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Kull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</a:p>
                    <a:p>
                      <a:pPr marL="15240" algn="ctr">
                        <a:lnSpc>
                          <a:spcPct val="107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ayısı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20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20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işi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B8F22"/>
                      </a:solidFill>
                    </a:lnR>
                    <a:lnT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50800" marR="44450" indent="12065" algn="ctr">
                        <a:lnSpc>
                          <a:spcPct val="11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ay</a:t>
                      </a:r>
                      <a:r>
                        <a:rPr lang="tr-TR" sz="20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 </a:t>
                      </a:r>
                      <a:r>
                        <a:rPr lang="tr-TR" sz="20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det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51435" marR="44450" indent="12065" algn="ctr">
                        <a:lnSpc>
                          <a:spcPct val="110000"/>
                        </a:lnSpc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ay</a:t>
                      </a:r>
                      <a:r>
                        <a:rPr lang="tr-TR" sz="20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ı </a:t>
                      </a:r>
                      <a:r>
                        <a:rPr lang="tr-TR" sz="20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det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B8F22"/>
                      </a:solidFill>
                    </a:lnR>
                    <a:lnT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ctr" defTabSz="457200" rtl="0" eaLnBrk="1" fontAlgn="auto" latinLnBrk="0" hangingPunct="1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0" spc="-4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0" spc="-4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  <a:r>
                        <a:rPr lang="tr-TR" sz="2000" b="0" spc="-4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20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r>
                        <a:rPr lang="tr-TR" sz="2000" b="0" baseline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tr-TR" sz="2000" b="0" spc="-35" baseline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0" spc="-35" baseline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000" b="0" spc="-35" baseline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131445" marR="1308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2000" b="1" kern="1200" baseline="300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2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0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19380" marR="119380" algn="ctr">
                        <a:lnSpc>
                          <a:spcPct val="107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67005" marR="163195" algn="ctr">
                        <a:lnSpc>
                          <a:spcPct val="107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tr-TR" sz="2000" b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B8F22"/>
                      </a:solidFill>
                    </a:lnR>
                    <a:lnT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23825" marR="123190" algn="ctr">
                        <a:lnSpc>
                          <a:spcPct val="107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71450" marR="170815" algn="ctr">
                        <a:lnSpc>
                          <a:spcPct val="107000"/>
                        </a:lnSpc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tr-TR" sz="2000" b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B8F22"/>
                      </a:solidFill>
                    </a:lnR>
                    <a:lnT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EB8F22"/>
                      </a:solidFill>
                    </a:lnR>
                    <a:lnT w="12700" cap="flat" cmpd="sng" algn="ctr">
                      <a:solidFill>
                        <a:srgbClr val="EB8F2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EB8F22"/>
                      </a:solidFill>
                    </a:lnL>
                    <a:lnR w="12700" cmpd="sng">
                      <a:solidFill>
                        <a:srgbClr val="EB8F22"/>
                      </a:solidFill>
                    </a:lnR>
                    <a:lnT w="12700" cmpd="sng">
                      <a:solidFill>
                        <a:srgbClr val="EB8F22"/>
                      </a:solidFill>
                    </a:lnT>
                    <a:lnB w="12700" cmpd="sng">
                      <a:solidFill>
                        <a:srgbClr val="EB8F22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84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FİZİKİ OLANAKLAR – TAŞINIR MALZEMELER -</a:t>
            </a:r>
          </a:p>
        </p:txBody>
      </p:sp>
      <p:graphicFrame>
        <p:nvGraphicFramePr>
          <p:cNvPr id="3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539588"/>
              </p:ext>
            </p:extLst>
          </p:nvPr>
        </p:nvGraphicFramePr>
        <p:xfrm>
          <a:off x="141317" y="1085120"/>
          <a:ext cx="8744988" cy="4707750"/>
        </p:xfrm>
        <a:graphic>
          <a:graphicData uri="http://schemas.openxmlformats.org/drawingml/2006/table">
            <a:tbl>
              <a:tblPr firstRow="1" firstCol="1" bandRow="1">
                <a:gradFill rotWithShape="1">
                  <a:gsLst>
                    <a:gs pos="0">
                      <a:srgbClr val="EB8F22">
                        <a:tint val="96000"/>
                        <a:lumMod val="102000"/>
                      </a:srgbClr>
                    </a:gs>
                    <a:gs pos="100000">
                      <a:srgbClr val="EB8F22">
                        <a:shade val="88000"/>
                        <a:lumMod val="94000"/>
                      </a:srgbClr>
                    </a:gs>
                  </a:gsLst>
                  <a:path path="circle">
                    <a:fillToRect l="50000" t="100000" r="100000" b="50000"/>
                  </a:path>
                </a:gradFill>
                <a:effectLst>
                  <a:outerShdw blurRad="38100" dist="25400" dir="5400000" rotWithShape="0">
                    <a:srgbClr val="000000">
                      <a:alpha val="64000"/>
                    </a:srgbClr>
                  </a:outerShdw>
                </a:effectLst>
              </a:tblPr>
              <a:tblGrid>
                <a:gridCol w="5608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61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43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Dayanıklı Taşınırlar</a:t>
                      </a: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Miktar</a:t>
                      </a: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Bilgisayar ve Çevre Birimleri</a:t>
                      </a: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Projeksiyon</a:t>
                      </a: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Klima</a:t>
                      </a: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Buzdolabı</a:t>
                      </a: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Büro Mobilyası</a:t>
                      </a: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Fotokopi </a:t>
                      </a:r>
                      <a:r>
                        <a:rPr lang="tr-TR" sz="1800" b="0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Makinası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41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r-TR" sz="1800" b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Görüntü</a:t>
                      </a:r>
                      <a:r>
                        <a:rPr lang="tr-TR" sz="1800" b="0" baseline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ve Ses Kayıt Cihazı</a:t>
                      </a:r>
                      <a:endParaRPr lang="tr-TR" sz="1800" b="0" dirty="0" smtClean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 w="15875" cap="rnd" cmpd="sng" algn="ctr">
                      <a:solidFill>
                        <a:sysClr val="window" lastClr="FFFFFF"/>
                      </a:solidFill>
                      <a:prstDash val="solid"/>
                    </a:lnR>
                    <a:lnT>
                      <a:noFill/>
                    </a:lnT>
                    <a:lnB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>
                    <a:lnL w="1587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39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62792" y="365126"/>
            <a:ext cx="9791007" cy="1039726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KAİTE FAALİYETLERİ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502" y="1047404"/>
            <a:ext cx="12061767" cy="4979323"/>
          </a:xfrm>
          <a:solidFill>
            <a:srgbClr val="E8BEE5"/>
          </a:solidFill>
        </p:spPr>
        <p:txBody>
          <a:bodyPr/>
          <a:lstStyle/>
          <a:p>
            <a:endParaRPr lang="tr-TR" dirty="0" smtClean="0"/>
          </a:p>
          <a:p>
            <a:pPr algn="just"/>
            <a:r>
              <a:rPr lang="tr-TR" dirty="0" smtClean="0"/>
              <a:t>Kalite Kurulu Birim İle ilgili çalışmaları yapmak ve değerlendirmek üzere 2022 yılı içerisinde 7 defa toplanarak birimin tüm personellerinin katılımı sağlanmış olup toplantı tutanakları kayıt altına alınmıştır.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107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BE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4182159"/>
            <a:ext cx="1219199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  <a:cs typeface="Segoe UI" panose="020B0502040204020203" pitchFamily="34" charset="0"/>
              </a:rPr>
              <a:t>YABANCI </a:t>
            </a:r>
            <a:r>
              <a:rPr lang="tr-TR" sz="3600" b="1" dirty="0">
                <a:solidFill>
                  <a:schemeClr val="accent1">
                    <a:lumMod val="50000"/>
                  </a:schemeClr>
                </a:solidFill>
                <a:latin typeface="Maiandra GD" pitchFamily="34" charset="0"/>
                <a:cs typeface="Segoe UI" panose="020B0502040204020203" pitchFamily="34" charset="0"/>
              </a:rPr>
              <a:t>DİLLER YÜKSEKOKULU</a:t>
            </a:r>
          </a:p>
        </p:txBody>
      </p:sp>
      <p:pic>
        <p:nvPicPr>
          <p:cNvPr id="1026" name="Picture 2" descr="https://www.siirt.edu.tr/dosya/personel/yeni-logo-siirt-2018861051575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614" y="198639"/>
            <a:ext cx="8268219" cy="4376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48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ORGANİZASYON ŞEMASI</a:t>
            </a: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251242446"/>
              </p:ext>
            </p:extLst>
          </p:nvPr>
        </p:nvGraphicFramePr>
        <p:xfrm>
          <a:off x="-4" y="0"/>
          <a:ext cx="12192004" cy="603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178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PERSONEL BİLGİLERİ (AKADEMİK)</a:t>
            </a:r>
          </a:p>
        </p:txBody>
      </p:sp>
      <p:graphicFrame>
        <p:nvGraphicFramePr>
          <p:cNvPr id="6" name="İçerik Yer Tutucusu 4">
            <a:extLst>
              <a:ext uri="{FF2B5EF4-FFF2-40B4-BE49-F238E27FC236}">
                <a16:creationId xmlns:a16="http://schemas.microsoft.com/office/drawing/2014/main" id="{E6514366-B4FC-4632-A3CD-05BAC38983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581761"/>
              </p:ext>
            </p:extLst>
          </p:nvPr>
        </p:nvGraphicFramePr>
        <p:xfrm>
          <a:off x="1089330" y="1272206"/>
          <a:ext cx="8922772" cy="3308003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EB8F22">
                        <a:tint val="96000"/>
                        <a:lumMod val="102000"/>
                      </a:srgbClr>
                    </a:gs>
                    <a:gs pos="100000">
                      <a:srgbClr val="EB8F22">
                        <a:shade val="88000"/>
                        <a:lumMod val="94000"/>
                      </a:srgbClr>
                    </a:gs>
                  </a:gsLst>
                  <a:path path="circle">
                    <a:fillToRect l="50000" t="100000" r="100000" b="50000"/>
                  </a:path>
                </a:gradFill>
                <a:effectLst>
                  <a:outerShdw blurRad="38100" dist="25400" dir="5400000" rotWithShape="0">
                    <a:srgbClr val="000000">
                      <a:alpha val="64000"/>
                    </a:srgbClr>
                  </a:outerShdw>
                </a:effectLst>
              </a:tblPr>
              <a:tblGrid>
                <a:gridCol w="42780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tr-TR" sz="24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Kadro Unvanı</a:t>
                      </a: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kern="1200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Yılı 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826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Doçent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178110"/>
                  </a:ext>
                </a:extLst>
              </a:tr>
              <a:tr h="4768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Dr. Öğr. Üyesi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Öğretim Görevlisi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Araştırma Görevlisi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800" b="1" kern="120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8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PERSONEL BİLGİLERİ (İDARİ)</a:t>
            </a:r>
          </a:p>
        </p:txBody>
      </p:sp>
      <p:graphicFrame>
        <p:nvGraphicFramePr>
          <p:cNvPr id="6" name="İçerik Yer Tutucusu 4">
            <a:extLst>
              <a:ext uri="{FF2B5EF4-FFF2-40B4-BE49-F238E27FC236}">
                <a16:creationId xmlns:a16="http://schemas.microsoft.com/office/drawing/2014/main" id="{E6514366-B4FC-4632-A3CD-05BAC38983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8246369"/>
              </p:ext>
            </p:extLst>
          </p:nvPr>
        </p:nvGraphicFramePr>
        <p:xfrm>
          <a:off x="1089330" y="1272206"/>
          <a:ext cx="8922772" cy="4087993"/>
        </p:xfrm>
        <a:graphic>
          <a:graphicData uri="http://schemas.openxmlformats.org/drawingml/2006/table">
            <a:tbl>
              <a:tblPr firstRow="1" bandRow="1">
                <a:gradFill rotWithShape="1">
                  <a:gsLst>
                    <a:gs pos="0">
                      <a:srgbClr val="EB8F22">
                        <a:tint val="96000"/>
                        <a:lumMod val="102000"/>
                      </a:srgbClr>
                    </a:gs>
                    <a:gs pos="100000">
                      <a:srgbClr val="EB8F22">
                        <a:shade val="88000"/>
                        <a:lumMod val="94000"/>
                      </a:srgbClr>
                    </a:gs>
                  </a:gsLst>
                  <a:path path="circle">
                    <a:fillToRect l="50000" t="100000" r="100000" b="50000"/>
                  </a:path>
                </a:gradFill>
                <a:effectLst>
                  <a:outerShdw blurRad="38100" dist="25400" dir="5400000" rotWithShape="0">
                    <a:srgbClr val="000000">
                      <a:alpha val="64000"/>
                    </a:srgbClr>
                  </a:outerShdw>
                </a:effectLst>
              </a:tblPr>
              <a:tblGrid>
                <a:gridCol w="4962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8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tr-TR" sz="24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Kadro Unvanı</a:t>
                      </a: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Şubat </a:t>
                      </a:r>
                      <a:r>
                        <a:rPr lang="tr-TR" sz="2400" b="1" kern="1200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İtibariyle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T>
                    <a:lnB w="22225" cap="rnd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8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Fakülte Sekreteri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 w="22225" cap="rnd" cmpd="sng" algn="ctr">
                      <a:solidFill>
                        <a:sysClr val="window" lastClr="FFFFFF"/>
                      </a:solidFill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1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Şef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kern="1200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İşletmeni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Yardımcı Hizmetli (şehit</a:t>
                      </a:r>
                      <a:r>
                        <a:rPr lang="tr-TR" sz="2400" b="1" baseline="0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gazi yakını)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408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Sürekli </a:t>
                      </a: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İşçi 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4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8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38" marR="60938" marT="0" marB="0" anchor="ctr">
                    <a:lnL>
                      <a:noFill/>
                    </a:lnL>
                    <a:lnR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R>
                    <a:lnT>
                      <a:noFill/>
                    </a:lnT>
                    <a:lnB w="9525" cap="rnd" cmpd="sng" algn="ctr">
                      <a:solidFill>
                        <a:srgbClr val="EB8F22">
                          <a:tint val="50000"/>
                          <a:tint val="60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ÖĞRENCİ BİLGİLERİ</a:t>
            </a:r>
          </a:p>
        </p:txBody>
      </p:sp>
      <p:graphicFrame>
        <p:nvGraphicFramePr>
          <p:cNvPr id="5" name="3 Tablo">
            <a:extLst>
              <a:ext uri="{FF2B5EF4-FFF2-40B4-BE49-F238E27FC236}">
                <a16:creationId xmlns:a16="http://schemas.microsoft.com/office/drawing/2014/main" id="{BB8DAE57-EA64-4939-9C29-0E8301027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947019"/>
              </p:ext>
            </p:extLst>
          </p:nvPr>
        </p:nvGraphicFramePr>
        <p:xfrm>
          <a:off x="368871" y="1085119"/>
          <a:ext cx="6924915" cy="4462168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5989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50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Bölüm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2022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50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Hazırlık</a:t>
                      </a:r>
                      <a:r>
                        <a:rPr lang="tr-TR" sz="1400" b="1" baseline="0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 Sınıfı (Diğer Birimler)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234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713775"/>
                  </a:ext>
                </a:extLst>
              </a:tr>
              <a:tr h="5450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Mütercim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Tercüman</a:t>
                      </a:r>
                      <a:r>
                        <a:rPr lang="tr-TR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lık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(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Lisans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-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İngilizce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)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Hazırlık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Sınıfı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92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Mütercim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Tercüman</a:t>
                      </a:r>
                      <a:r>
                        <a:rPr lang="tr-TR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lık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(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Lisans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-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İngilizce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) 1.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Sınıf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48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0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Mütercim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Tercüman</a:t>
                      </a:r>
                      <a:r>
                        <a:rPr lang="tr-TR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lık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(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Lisans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-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İngilizce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) </a:t>
                      </a:r>
                      <a:r>
                        <a:rPr lang="tr-TR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2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.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Sınıf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64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0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Mütercim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Tercüman</a:t>
                      </a:r>
                      <a:r>
                        <a:rPr lang="tr-TR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lık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(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Lisans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 -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İngilizce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) </a:t>
                      </a:r>
                      <a:r>
                        <a:rPr lang="tr-TR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3</a:t>
                      </a:r>
                      <a:r>
                        <a:rPr lang="en-GB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. </a:t>
                      </a: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Sınıf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+mn-ea"/>
                          <a:cs typeface="+mn-cs"/>
                        </a:rPr>
                        <a:t>96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03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Mütercim Tercümanlık (Lisans – İngilizce) 4. Sınıf</a:t>
                      </a: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latin typeface="Bookman Old Style" pitchFamily="18" charset="0"/>
                          <a:ea typeface="Calibri"/>
                          <a:cs typeface="Times New Roman"/>
                        </a:rPr>
                        <a:t>115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752083"/>
                  </a:ext>
                </a:extLst>
              </a:tr>
              <a:tr h="5450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accent5"/>
                          </a:solidFill>
                          <a:latin typeface="Bookman Old Style" pitchFamily="18" charset="0"/>
                        </a:rPr>
                        <a:t>Toplam</a:t>
                      </a:r>
                      <a:endParaRPr lang="tr-TR" sz="1400" b="1" dirty="0">
                        <a:solidFill>
                          <a:schemeClr val="accent5"/>
                        </a:solidFill>
                        <a:latin typeface="Bookman Old Style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dirty="0" smtClean="0">
                          <a:solidFill>
                            <a:srgbClr val="FF0000"/>
                          </a:solidFill>
                        </a:rPr>
                        <a:t>649</a:t>
                      </a:r>
                      <a:endParaRPr lang="tr-TR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Dikdörtgen 6">
            <a:extLst>
              <a:ext uri="{FF2B5EF4-FFF2-40B4-BE49-F238E27FC236}">
                <a16:creationId xmlns:a16="http://schemas.microsoft.com/office/drawing/2014/main" id="{6155C5DF-5C92-43DF-AB0B-51DEBB82F45B}"/>
              </a:ext>
            </a:extLst>
          </p:cNvPr>
          <p:cNvSpPr/>
          <p:nvPr/>
        </p:nvSpPr>
        <p:spPr>
          <a:xfrm>
            <a:off x="8058150" y="1419225"/>
            <a:ext cx="3343275" cy="1314450"/>
          </a:xfrm>
          <a:prstGeom prst="rect">
            <a:avLst/>
          </a:prstGeom>
          <a:solidFill>
            <a:srgbClr val="E8BE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accent5"/>
              </a:solidFill>
            </a:endParaRP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6F6812BE-81EC-49E8-A4F9-6292A64C26D8}"/>
              </a:ext>
            </a:extLst>
          </p:cNvPr>
          <p:cNvSpPr txBox="1"/>
          <p:nvPr/>
        </p:nvSpPr>
        <p:spPr>
          <a:xfrm>
            <a:off x="8240723" y="1486793"/>
            <a:ext cx="31607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>
                <a:solidFill>
                  <a:schemeClr val="accent5"/>
                </a:solidFill>
              </a:rPr>
              <a:t>YABANCI UYRUKLU ÖĞRENCİ SAYISI</a:t>
            </a:r>
          </a:p>
          <a:p>
            <a:pPr algn="ctr"/>
            <a:r>
              <a:rPr lang="tr-TR" dirty="0" smtClean="0">
                <a:solidFill>
                  <a:schemeClr val="accent5"/>
                </a:solidFill>
              </a:rPr>
              <a:t> YADYO 60 + Diğer 58 =118</a:t>
            </a:r>
            <a:endParaRPr lang="tr-TR" dirty="0">
              <a:solidFill>
                <a:schemeClr val="accent5"/>
              </a:solidFill>
            </a:endParaRPr>
          </a:p>
        </p:txBody>
      </p:sp>
      <p:graphicFrame>
        <p:nvGraphicFramePr>
          <p:cNvPr id="10" name="Tablo 10">
            <a:extLst>
              <a:ext uri="{FF2B5EF4-FFF2-40B4-BE49-F238E27FC236}">
                <a16:creationId xmlns:a16="http://schemas.microsoft.com/office/drawing/2014/main" id="{DD1ADFA5-10AB-4094-A39E-D5F37450F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888122"/>
              </p:ext>
            </p:extLst>
          </p:nvPr>
        </p:nvGraphicFramePr>
        <p:xfrm>
          <a:off x="7385073" y="3009900"/>
          <a:ext cx="4683102" cy="176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1034">
                  <a:extLst>
                    <a:ext uri="{9D8B030D-6E8A-4147-A177-3AD203B41FA5}">
                      <a16:colId xmlns:a16="http://schemas.microsoft.com/office/drawing/2014/main" val="641653785"/>
                    </a:ext>
                  </a:extLst>
                </a:gridCol>
                <a:gridCol w="780517">
                  <a:extLst>
                    <a:ext uri="{9D8B030D-6E8A-4147-A177-3AD203B41FA5}">
                      <a16:colId xmlns:a16="http://schemas.microsoft.com/office/drawing/2014/main" val="587207416"/>
                    </a:ext>
                  </a:extLst>
                </a:gridCol>
                <a:gridCol w="780517">
                  <a:extLst>
                    <a:ext uri="{9D8B030D-6E8A-4147-A177-3AD203B41FA5}">
                      <a16:colId xmlns:a16="http://schemas.microsoft.com/office/drawing/2014/main" val="427670916"/>
                    </a:ext>
                  </a:extLst>
                </a:gridCol>
                <a:gridCol w="780517">
                  <a:extLst>
                    <a:ext uri="{9D8B030D-6E8A-4147-A177-3AD203B41FA5}">
                      <a16:colId xmlns:a16="http://schemas.microsoft.com/office/drawing/2014/main" val="1185886372"/>
                    </a:ext>
                  </a:extLst>
                </a:gridCol>
                <a:gridCol w="780517">
                  <a:extLst>
                    <a:ext uri="{9D8B030D-6E8A-4147-A177-3AD203B41FA5}">
                      <a16:colId xmlns:a16="http://schemas.microsoft.com/office/drawing/2014/main" val="3008558024"/>
                    </a:ext>
                  </a:extLst>
                </a:gridCol>
              </a:tblGrid>
              <a:tr h="375446">
                <a:tc gridSpan="5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accent5"/>
                          </a:solidFill>
                        </a:rPr>
                        <a:t>ÖSYM ÖĞRENCİ BAŞARI SIRALAMASI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294980"/>
                  </a:ext>
                </a:extLst>
              </a:tr>
              <a:tr h="375446">
                <a:tc>
                  <a:txBody>
                    <a:bodyPr/>
                    <a:lstStyle/>
                    <a:p>
                      <a:endParaRPr lang="tr-TR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8BEE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5"/>
                          </a:solidFill>
                        </a:rPr>
                        <a:t>2021 </a:t>
                      </a:r>
                      <a:r>
                        <a:rPr lang="tr-TR" dirty="0">
                          <a:solidFill>
                            <a:schemeClr val="accent5"/>
                          </a:solidFill>
                        </a:rPr>
                        <a:t>YILI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5"/>
                          </a:solidFill>
                        </a:rPr>
                        <a:t>2022 </a:t>
                      </a:r>
                      <a:r>
                        <a:rPr lang="tr-TR" dirty="0">
                          <a:solidFill>
                            <a:schemeClr val="accent5"/>
                          </a:solidFill>
                        </a:rPr>
                        <a:t>YILI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71808"/>
                  </a:ext>
                </a:extLst>
              </a:tr>
              <a:tr h="558800">
                <a:tc rowSpan="2">
                  <a:txBody>
                    <a:bodyPr/>
                    <a:lstStyle/>
                    <a:p>
                      <a:pPr algn="ctr"/>
                      <a:r>
                        <a:rPr lang="tr-TR" dirty="0">
                          <a:solidFill>
                            <a:schemeClr val="accent5"/>
                          </a:solidFill>
                        </a:rPr>
                        <a:t>MÜTERCİM TERCÜMANLIK (İNGİLİZCE)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accent5"/>
                          </a:solidFill>
                        </a:rPr>
                        <a:t>TABAN PUANI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TAVAN PUANI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accent5"/>
                          </a:solidFill>
                        </a:rPr>
                        <a:t>TABAN PUANI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tr-TR" sz="1400" b="1" kern="1200" dirty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TAVAN PUANI</a:t>
                      </a:r>
                    </a:p>
                  </a:txBody>
                  <a:tcP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894649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accent5"/>
                          </a:solidFill>
                        </a:rPr>
                        <a:t>262,01</a:t>
                      </a:r>
                      <a:endParaRPr lang="tr-TR" sz="16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 smtClean="0">
                          <a:solidFill>
                            <a:schemeClr val="accent5"/>
                          </a:solidFill>
                          <a:latin typeface="+mn-lt"/>
                          <a:ea typeface="+mn-ea"/>
                          <a:cs typeface="+mn-cs"/>
                        </a:rPr>
                        <a:t>387,67</a:t>
                      </a:r>
                      <a:endParaRPr lang="tr-TR" sz="1600" kern="1200" dirty="0">
                        <a:solidFill>
                          <a:schemeClr val="accent5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accent5"/>
                          </a:solidFill>
                        </a:rPr>
                        <a:t>304,33</a:t>
                      </a:r>
                      <a:endParaRPr lang="tr-TR" sz="16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solidFill>
                            <a:schemeClr val="accent5"/>
                          </a:solidFill>
                        </a:rPr>
                        <a:t>379,23</a:t>
                      </a:r>
                      <a:endParaRPr lang="tr-TR" sz="1600" dirty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087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26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AKADEMİK YAYINLAR</a:t>
            </a:r>
          </a:p>
        </p:txBody>
      </p:sp>
      <p:graphicFrame>
        <p:nvGraphicFramePr>
          <p:cNvPr id="6" name="İçerik Yer Tutucusu 3">
            <a:extLst>
              <a:ext uri="{FF2B5EF4-FFF2-40B4-BE49-F238E27FC236}">
                <a16:creationId xmlns:a16="http://schemas.microsoft.com/office/drawing/2014/main" id="{345604C9-DE49-4BD2-BF99-C97FAC9167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559017"/>
              </p:ext>
            </p:extLst>
          </p:nvPr>
        </p:nvGraphicFramePr>
        <p:xfrm>
          <a:off x="1503293" y="1260475"/>
          <a:ext cx="8841851" cy="45044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52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1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5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r-TR" sz="1600" u="sng" dirty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Yayın Türü</a:t>
                      </a: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tr-TR" sz="1600" b="1" u="sng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tr-TR" sz="1600" b="1" u="sng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6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1.  Uluslararası</a:t>
                      </a:r>
                      <a:r>
                        <a:rPr lang="tr-TR" sz="1800" kern="1200" baseline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hakemli dergilerde yayınlanan makaleler (SCI &amp; SSCI &amp; Arts and Humanities) 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9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2. Uluslararası diğer hakemli dergilerde yayınlanan makaleler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3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3. Uluslararası bilimsel toplantılarda sunulan ve</a:t>
                      </a:r>
                      <a:r>
                        <a:rPr lang="tr-TR" sz="1800" kern="1200" baseline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bildiri kitabında (</a:t>
                      </a:r>
                      <a:r>
                        <a:rPr lang="tr-TR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roceedings) basılan bildiriler 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9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4.  Yazılan uluslararası </a:t>
                      </a:r>
                      <a:r>
                        <a:rPr lang="tr-TR" sz="1800" kern="1200" noProof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kitaplar</a:t>
                      </a: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veya kitaplarda bölümler 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9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5.  Ulusal hakemli dergilerde yayınlanan makaleler 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1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6.  Ulusal bilimsel toplantılarda sunulan ve bildiri kitabında basılan bildiriler 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5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7.  </a:t>
                      </a:r>
                      <a:r>
                        <a:rPr lang="tr-TR" sz="1800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Ulusal kitap veya kitap bölümü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5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b="1" kern="1200" dirty="0" smtClean="0">
                          <a:solidFill>
                            <a:schemeClr val="accent5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tr-TR" sz="1600" b="1" kern="12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9149" marR="49149" marT="24575" marB="245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7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MALİ DURUM</a:t>
            </a:r>
          </a:p>
          <a:p>
            <a:endParaRPr lang="tr-TR" sz="2400" b="1" dirty="0"/>
          </a:p>
        </p:txBody>
      </p:sp>
      <p:graphicFrame>
        <p:nvGraphicFramePr>
          <p:cNvPr id="4" name="4 Tablo">
            <a:extLst>
              <a:ext uri="{FF2B5EF4-FFF2-40B4-BE49-F238E27FC236}">
                <a16:creationId xmlns:a16="http://schemas.microsoft.com/office/drawing/2014/main" id="{6F473541-41EE-413A-995A-7000D9B5B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497009"/>
              </p:ext>
            </p:extLst>
          </p:nvPr>
        </p:nvGraphicFramePr>
        <p:xfrm>
          <a:off x="266007" y="1097278"/>
          <a:ext cx="8578735" cy="3984084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6991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7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Harcama Kalemi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accent5"/>
                          </a:solidFill>
                          <a:latin typeface="+mn-lt"/>
                        </a:rPr>
                        <a:t>Yurtiçi Geçici Görev Yolluğu</a:t>
                      </a:r>
                      <a:endParaRPr lang="tr-TR" sz="1800" b="1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4.319,30</a:t>
                      </a:r>
                      <a:endParaRPr lang="tr-TR" sz="1800" b="1" dirty="0" smtClean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Yurtdışı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Geçici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Görev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Yolluğu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Büro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ve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İşyeri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Makine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ve</a:t>
                      </a:r>
                      <a:r>
                        <a:rPr lang="en-GB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</a:t>
                      </a: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Teçhisat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Diğer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i="0" kern="1200" dirty="0" smtClean="0">
                          <a:solidFill>
                            <a:schemeClr val="accent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11.194,66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0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err="1">
                          <a:solidFill>
                            <a:schemeClr val="accent5"/>
                          </a:solidFill>
                          <a:latin typeface="+mn-lt"/>
                        </a:rPr>
                        <a:t>Toplam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latin typeface="+mn-lt"/>
                        </a:rPr>
                        <a:t> (₺)</a:t>
                      </a:r>
                      <a:endParaRPr lang="tr-TR" sz="1800" b="1" dirty="0">
                        <a:solidFill>
                          <a:schemeClr val="accent5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15.513,96</a:t>
                      </a:r>
                      <a:endParaRPr lang="tr-TR" sz="1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3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FİZİKSEL OLANAKLAR – EĞİTİM ALANLARI -</a:t>
            </a:r>
          </a:p>
        </p:txBody>
      </p:sp>
      <p:graphicFrame>
        <p:nvGraphicFramePr>
          <p:cNvPr id="3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675385"/>
              </p:ext>
            </p:extLst>
          </p:nvPr>
        </p:nvGraphicFramePr>
        <p:xfrm>
          <a:off x="390347" y="1383084"/>
          <a:ext cx="11313973" cy="2983834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9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2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65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55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68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50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45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61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141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66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42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0093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961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8381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84283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7707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57249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04957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645228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925195" marR="923290" algn="ctr">
                        <a:lnSpc>
                          <a:spcPct val="107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tr-TR" sz="15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tr-TR" sz="1500" b="1" spc="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5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5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500" b="1" spc="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5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1500" b="1" spc="-5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500" b="1" spc="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150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tr-TR" sz="15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099185" marR="1097280" algn="ctr">
                        <a:lnSpc>
                          <a:spcPct val="107000"/>
                        </a:lnSpc>
                        <a:spcBef>
                          <a:spcPts val="270"/>
                        </a:spcBef>
                        <a:spcAft>
                          <a:spcPts val="0"/>
                        </a:spcAft>
                      </a:pPr>
                      <a:r>
                        <a:rPr lang="tr-TR" sz="15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500" b="1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tr-TR" sz="15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5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1500" b="1" spc="-5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500" b="1" spc="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tr-TR" sz="150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endParaRPr lang="tr-TR" sz="15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93675" algn="ctr">
                        <a:lnSpc>
                          <a:spcPct val="107000"/>
                        </a:lnSpc>
                        <a:spcBef>
                          <a:spcPts val="295"/>
                        </a:spcBef>
                        <a:spcAft>
                          <a:spcPts val="0"/>
                        </a:spcAft>
                      </a:pPr>
                      <a:r>
                        <a:rPr lang="tr-TR" sz="15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ğ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5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 </a:t>
                      </a:r>
                      <a:r>
                        <a:rPr lang="tr-TR" sz="1500" b="1" spc="-13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5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anı</a:t>
                      </a:r>
                      <a:r>
                        <a:rPr lang="tr-TR" sz="1500" b="1" spc="-1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5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5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5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50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tr-TR" sz="15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</a:t>
                      </a:r>
                      <a:endParaRPr lang="tr-TR" sz="15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0112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317500" marR="31940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15" dirty="0" err="1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35" dirty="0" err="1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tr-TR" sz="1800" b="1" spc="10" dirty="0" err="1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tr-TR" sz="1800" b="1" dirty="0" err="1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tr-TR" sz="1800" b="1" dirty="0" smtClean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7500" marR="31940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(ortak)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443230" marR="44450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6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Derslik</a:t>
                      </a:r>
                      <a:endParaRPr lang="tr-TR" sz="16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40005" algn="ctr">
                        <a:lnSpc>
                          <a:spcPct val="107000"/>
                        </a:lnSpc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tr-TR" sz="18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8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rsli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r>
                        <a:rPr lang="tr-TR" sz="18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spc="-2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10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tr-TR" sz="1800" b="1" spc="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fi+</a:t>
                      </a:r>
                      <a:r>
                        <a:rPr lang="tr-TR" sz="1800" b="1" spc="-10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800" b="1" spc="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</a:t>
                      </a:r>
                      <a:r>
                        <a:rPr lang="tr-TR" sz="1800" b="1" spc="-10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tr-TR" sz="1800" b="1" spc="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ıf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tr-TR" sz="18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spc="-4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800" b="1" spc="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8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8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8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6129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18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tr-TR" sz="18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8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ayar</a:t>
                      </a:r>
                      <a:r>
                        <a:rPr lang="tr-TR" sz="18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800" b="1" spc="-3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8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tr-TR" sz="1800" b="1" spc="-3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2606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tr-TR" sz="18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ğ</a:t>
                      </a:r>
                      <a:r>
                        <a:rPr lang="tr-TR" sz="1800" b="1" spc="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800" b="1" spc="-10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800" b="1" spc="-3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8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0193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8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800" b="1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</a:t>
                      </a: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80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80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ı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6954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8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tr-TR" sz="180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tr-TR" sz="180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80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1800" b="1" spc="-1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tr-TR" sz="1800" b="1" spc="3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tr-TR" sz="1800" b="1" spc="-30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tr-TR" sz="1800" b="1" spc="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800" b="1" spc="-1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tr-TR" sz="1800" b="1" spc="-10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tr-TR" sz="1800" b="1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800" b="1" spc="-35" dirty="0" err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55880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" dirty="0">
                          <a:solidFill>
                            <a:schemeClr val="accent5"/>
                          </a:solidFill>
                          <a:effectLst/>
                        </a:rPr>
                        <a:t>S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/>
                        </a:rPr>
                        <a:t>ayı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9685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-3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spc="-2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050" b="1" spc="1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5588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0033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ayı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4000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05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99060" marR="10985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5588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ayı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968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-3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spc="-2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050" b="1" spc="1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8826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0096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ayı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6413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-3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spc="-2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050" b="1" spc="1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99060" marR="10985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0033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ayı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4381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-3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spc="-2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050" b="1" spc="1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050" b="1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050" b="1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99060" marR="10985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0033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ayı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4762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05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99060" marR="10985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100330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ayı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4762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-3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tr-TR" sz="1050" b="1" spc="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tr-TR" sz="1050" b="1" spc="-2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tr-TR" sz="1050" b="1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tr-TR" sz="105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99060" marR="109855" algn="ctr">
                        <a:lnSpc>
                          <a:spcPct val="107000"/>
                        </a:lnSpc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tr-TR" sz="1050" b="1" spc="-5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m2</a:t>
                      </a:r>
                      <a:endParaRPr lang="tr-TR" sz="105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2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R="1079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3431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0193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R="1079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3431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0193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R="1079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R="1079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R="1079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R="1079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34315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orbel"/>
                        </a:defRPr>
                      </a:lvl9pPr>
                    </a:lstStyle>
                    <a:p>
                      <a:pPr marL="201930" algn="ctr">
                        <a:lnSpc>
                          <a:spcPct val="107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tr-TR" sz="14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25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76846" y="623454"/>
            <a:ext cx="6764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FİZİKSEL OLANAKLAR – SOSYAL ALANLAR</a:t>
            </a:r>
          </a:p>
        </p:txBody>
      </p:sp>
      <p:graphicFrame>
        <p:nvGraphicFramePr>
          <p:cNvPr id="3" name="İçerik Yer Tutucus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8894912"/>
              </p:ext>
            </p:extLst>
          </p:nvPr>
        </p:nvGraphicFramePr>
        <p:xfrm>
          <a:off x="634660" y="1440815"/>
          <a:ext cx="10004186" cy="3799096"/>
        </p:xfrm>
        <a:graphic>
          <a:graphicData uri="http://schemas.openxmlformats.org/drawingml/2006/table">
            <a:tbl>
              <a:tblPr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57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0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4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13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0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24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6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6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202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362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679071"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261620" algn="ctr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1" spc="-5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antin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309245" algn="ctr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oplantı</a:t>
                      </a:r>
                      <a:r>
                        <a:rPr lang="tr-TR" sz="1800" b="1" spc="-10" baseline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Salonu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290195" algn="ctr">
                        <a:lnSpc>
                          <a:spcPct val="107000"/>
                        </a:lnSpc>
                        <a:spcBef>
                          <a:spcPts val="310"/>
                        </a:spcBef>
                        <a:spcAft>
                          <a:spcPts val="0"/>
                        </a:spcAft>
                      </a:pPr>
                      <a:r>
                        <a:rPr lang="tr-TR" sz="1800" b="1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Konferans</a:t>
                      </a:r>
                      <a:r>
                        <a:rPr lang="tr-TR" sz="1800" b="1" spc="-10" baseline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Salonu</a:t>
                      </a:r>
                      <a:endParaRPr lang="tr-TR" sz="1800" b="1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327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12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tr-TR" sz="14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946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400" b="0" spc="-5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</a:t>
                      </a:r>
                      <a:r>
                        <a:rPr lang="tr-TR" sz="14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  <a:r>
                        <a:rPr lang="tr-TR" sz="14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tr-TR" sz="14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endParaRPr lang="tr-TR" sz="14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12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131445" marR="1308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1800" b="1" kern="1200" baseline="300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2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41910" marR="39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apas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</a:p>
                    <a:p>
                      <a:pPr marL="109220" marR="106045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şi)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8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ts val="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128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apas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tr-TR" sz="1800" b="0" spc="-6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işi</a:t>
                      </a: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8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41910" marR="393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apas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</a:p>
                    <a:p>
                      <a:pPr marL="109220" marR="106045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şi)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12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 </a:t>
                      </a:r>
                    </a:p>
                    <a:p>
                      <a:pPr marL="131445" marR="1308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1800" b="1" kern="1200" baseline="300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2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196850" marR="134620" algn="ctr">
                        <a:lnSpc>
                          <a:spcPts val="305"/>
                        </a:lnSpc>
                        <a:spcAft>
                          <a:spcPts val="0"/>
                        </a:spcAft>
                      </a:pP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132715" marR="156210" algn="ctr">
                        <a:lnSpc>
                          <a:spcPts val="525"/>
                        </a:lnSpc>
                        <a:spcAft>
                          <a:spcPts val="0"/>
                        </a:spcAft>
                      </a:pP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ts val="5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128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apas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  <a:r>
                        <a:rPr lang="tr-TR" sz="1800" b="0" spc="-6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işi)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8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65405" marR="635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apas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</a:t>
                      </a:r>
                    </a:p>
                    <a:p>
                      <a:pPr marL="132715" marR="129540" algn="ctr">
                        <a:lnSpc>
                          <a:spcPct val="107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tr-TR" sz="1800" b="0" spc="-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r>
                        <a:rPr lang="tr-TR" sz="1800" b="0" spc="-2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</a:t>
                      </a: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şi)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>
                        <a:lnSpc>
                          <a:spcPts val="12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</a:p>
                    <a:p>
                      <a:pPr marL="131445" marR="1308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b="1" kern="12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m</a:t>
                      </a:r>
                      <a:r>
                        <a:rPr lang="tr-TR" sz="1800" b="1" kern="1200" baseline="30000" dirty="0">
                          <a:solidFill>
                            <a:schemeClr val="accent5"/>
                          </a:solidFill>
                          <a:effectLst/>
                          <a:latin typeface="Corbel"/>
                          <a:ea typeface="+mn-ea"/>
                          <a:cs typeface="+mn-cs"/>
                        </a:rPr>
                        <a:t>2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78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13665" algn="ctr">
                        <a:lnSpc>
                          <a:spcPct val="107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tr-TR" sz="1800" b="0" spc="-1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tr-TR" sz="1800" b="0" spc="1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r>
                        <a:rPr lang="tr-TR" sz="1800" b="0" spc="-15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tr-TR" sz="1800" b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tr-TR" sz="1800" b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51435" algn="ctr">
                        <a:lnSpc>
                          <a:spcPct val="107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51 +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18745" algn="ctr">
                        <a:lnSpc>
                          <a:spcPct val="107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tr-TR" sz="1800" b="0" spc="1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tr-TR" sz="1800" b="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42545" algn="ctr">
                        <a:lnSpc>
                          <a:spcPct val="107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tr-TR" sz="1800" b="0" spc="-1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51 +</a:t>
                      </a:r>
                      <a:endParaRPr lang="tr-TR" sz="1800" b="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89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50495" marR="150495" algn="ctr">
                        <a:lnSpc>
                          <a:spcPct val="107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Ortak-</a:t>
                      </a:r>
                      <a:endParaRPr lang="tr-TR" sz="14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27000" marR="122555" algn="ctr">
                        <a:lnSpc>
                          <a:spcPct val="107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tr-TR" sz="1800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160020" marR="155575" algn="ctr">
                        <a:lnSpc>
                          <a:spcPct val="107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tr-TR" sz="1800" spc="-5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 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-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-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tr-TR" sz="1800" dirty="0" smtClean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-Ortak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 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 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accent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-</a:t>
                      </a:r>
                      <a:endParaRPr lang="tr-TR" sz="1800" dirty="0">
                        <a:solidFill>
                          <a:schemeClr val="accent5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solidFill>
                        <a:srgbClr val="CD4223"/>
                      </a:solidFill>
                    </a:lnL>
                    <a:lnR w="12700" cmpd="sng">
                      <a:solidFill>
                        <a:srgbClr val="CD4223"/>
                      </a:solidFill>
                    </a:lnR>
                    <a:lnT w="12700" cmpd="sng">
                      <a:solidFill>
                        <a:srgbClr val="CD4223"/>
                      </a:solidFill>
                    </a:lnT>
                    <a:lnB w="12700" cmpd="sng">
                      <a:solidFill>
                        <a:srgbClr val="CD4223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BE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40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5173</TotalTime>
  <Words>523</Words>
  <Application>Microsoft Office PowerPoint</Application>
  <PresentationFormat>Geniş ekran</PresentationFormat>
  <Paragraphs>241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3" baseType="lpstr">
      <vt:lpstr>Arial</vt:lpstr>
      <vt:lpstr>Bookman Old Style</vt:lpstr>
      <vt:lpstr>Calibri</vt:lpstr>
      <vt:lpstr>Calibri Light</vt:lpstr>
      <vt:lpstr>Corbel</vt:lpstr>
      <vt:lpstr>Maiandra GD</vt:lpstr>
      <vt:lpstr>Segoe UI</vt:lpstr>
      <vt:lpstr>Tahoma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KAİTE FAALİYETLERİ</vt:lpstr>
      <vt:lpstr>PowerPoint Sunusu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Omer YATGIN</dc:creator>
  <cp:lastModifiedBy>Adnan Karanfil</cp:lastModifiedBy>
  <cp:revision>347</cp:revision>
  <dcterms:created xsi:type="dcterms:W3CDTF">2018-02-07T07:43:50Z</dcterms:created>
  <dcterms:modified xsi:type="dcterms:W3CDTF">2023-05-02T11:13:27Z</dcterms:modified>
</cp:coreProperties>
</file>